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0" r:id="rId4"/>
  </p:sldMasterIdLst>
  <p:notesMasterIdLst>
    <p:notesMasterId r:id="rId17"/>
  </p:notesMasterIdLst>
  <p:handoutMasterIdLst>
    <p:handoutMasterId r:id="rId18"/>
  </p:handoutMasterIdLst>
  <p:sldIdLst>
    <p:sldId id="256" r:id="rId5"/>
    <p:sldId id="602" r:id="rId6"/>
    <p:sldId id="558" r:id="rId7"/>
    <p:sldId id="569" r:id="rId8"/>
    <p:sldId id="553" r:id="rId9"/>
    <p:sldId id="599" r:id="rId10"/>
    <p:sldId id="604" r:id="rId11"/>
    <p:sldId id="601" r:id="rId12"/>
    <p:sldId id="566" r:id="rId13"/>
    <p:sldId id="603" r:id="rId14"/>
    <p:sldId id="606" r:id="rId15"/>
    <p:sldId id="60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CFCA5-E85D-43A1-9DE3-9F7EAAB808F3}" v="282" dt="2024-10-23T16:18:58.869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646" autoAdjust="0"/>
  </p:normalViewPr>
  <p:slideViewPr>
    <p:cSldViewPr snapToGrid="0">
      <p:cViewPr varScale="1">
        <p:scale>
          <a:sx n="79" d="100"/>
          <a:sy n="79" d="100"/>
        </p:scale>
        <p:origin x="86" y="374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ebari, Behrooz@DWR" userId="fa681d56-77bd-4917-ba17-b5c1051dcc4a" providerId="ADAL" clId="{36996A2D-CE52-4F74-A451-35402C6A585C}"/>
    <pc:docChg chg="addSld modSld">
      <pc:chgData name="Etebari, Behrooz@DWR" userId="fa681d56-77bd-4917-ba17-b5c1051dcc4a" providerId="ADAL" clId="{36996A2D-CE52-4F74-A451-35402C6A585C}" dt="2024-09-19T18:02:40.842" v="21" actId="680"/>
      <pc:docMkLst>
        <pc:docMk/>
      </pc:docMkLst>
      <pc:sldChg chg="modSp mod">
        <pc:chgData name="Etebari, Behrooz@DWR" userId="fa681d56-77bd-4917-ba17-b5c1051dcc4a" providerId="ADAL" clId="{36996A2D-CE52-4F74-A451-35402C6A585C}" dt="2024-09-19T18:01:50.478" v="2" actId="14100"/>
        <pc:sldMkLst>
          <pc:docMk/>
          <pc:sldMk cId="2259308896" sldId="256"/>
        </pc:sldMkLst>
        <pc:spChg chg="mod">
          <ac:chgData name="Etebari, Behrooz@DWR" userId="fa681d56-77bd-4917-ba17-b5c1051dcc4a" providerId="ADAL" clId="{36996A2D-CE52-4F74-A451-35402C6A585C}" dt="2024-09-19T18:01:50.478" v="2" actId="14100"/>
          <ac:spMkLst>
            <pc:docMk/>
            <pc:sldMk cId="2259308896" sldId="256"/>
            <ac:spMk id="2" creationId="{51DF3D98-3C30-4CFC-8643-C81E829C8C25}"/>
          </ac:spMkLst>
        </pc:spChg>
      </pc:sldChg>
      <pc:sldChg chg="modSp mod">
        <pc:chgData name="Etebari, Behrooz@DWR" userId="fa681d56-77bd-4917-ba17-b5c1051dcc4a" providerId="ADAL" clId="{36996A2D-CE52-4F74-A451-35402C6A585C}" dt="2024-09-19T18:02:09.363" v="20" actId="20577"/>
        <pc:sldMkLst>
          <pc:docMk/>
          <pc:sldMk cId="3481764187" sldId="595"/>
        </pc:sldMkLst>
        <pc:spChg chg="mod">
          <ac:chgData name="Etebari, Behrooz@DWR" userId="fa681d56-77bd-4917-ba17-b5c1051dcc4a" providerId="ADAL" clId="{36996A2D-CE52-4F74-A451-35402C6A585C}" dt="2024-09-19T18:02:09.363" v="20" actId="20577"/>
          <ac:spMkLst>
            <pc:docMk/>
            <pc:sldMk cId="3481764187" sldId="595"/>
            <ac:spMk id="6" creationId="{578CF2BA-235F-6391-05F2-571212914E13}"/>
          </ac:spMkLst>
        </pc:spChg>
      </pc:sldChg>
      <pc:sldChg chg="new">
        <pc:chgData name="Etebari, Behrooz@DWR" userId="fa681d56-77bd-4917-ba17-b5c1051dcc4a" providerId="ADAL" clId="{36996A2D-CE52-4F74-A451-35402C6A585C}" dt="2024-09-19T18:02:40.842" v="21" actId="680"/>
        <pc:sldMkLst>
          <pc:docMk/>
          <pc:sldMk cId="2151632561" sldId="596"/>
        </pc:sldMkLst>
      </pc:sldChg>
    </pc:docChg>
  </pc:docChgLst>
  <pc:docChgLst>
    <pc:chgData name="Etebari, Behrooz@DWR" userId="fa681d56-77bd-4917-ba17-b5c1051dcc4a" providerId="ADAL" clId="{7DE93631-0ED7-4C9E-AD38-63B4EF86B908}"/>
    <pc:docChg chg="undo custSel addSld delSld modSld sldOrd modMainMaster">
      <pc:chgData name="Etebari, Behrooz@DWR" userId="fa681d56-77bd-4917-ba17-b5c1051dcc4a" providerId="ADAL" clId="{7DE93631-0ED7-4C9E-AD38-63B4EF86B908}" dt="2024-10-21T15:34:08.663" v="2989" actId="20577"/>
      <pc:docMkLst>
        <pc:docMk/>
      </pc:docMkLst>
      <pc:sldChg chg="addSp delSp modSp mod">
        <pc:chgData name="Etebari, Behrooz@DWR" userId="fa681d56-77bd-4917-ba17-b5c1051dcc4a" providerId="ADAL" clId="{7DE93631-0ED7-4C9E-AD38-63B4EF86B908}" dt="2024-10-03T13:29:51.971" v="2391" actId="20577"/>
        <pc:sldMkLst>
          <pc:docMk/>
          <pc:sldMk cId="2259308896" sldId="256"/>
        </pc:sldMkLst>
        <pc:spChg chg="mod">
          <ac:chgData name="Etebari, Behrooz@DWR" userId="fa681d56-77bd-4917-ba17-b5c1051dcc4a" providerId="ADAL" clId="{7DE93631-0ED7-4C9E-AD38-63B4EF86B908}" dt="2024-10-02T18:07:08.980" v="2120" actId="1076"/>
          <ac:spMkLst>
            <pc:docMk/>
            <pc:sldMk cId="2259308896" sldId="256"/>
            <ac:spMk id="2" creationId="{51DF3D98-3C30-4CFC-8643-C81E829C8C25}"/>
          </ac:spMkLst>
        </pc:spChg>
        <pc:spChg chg="del mod">
          <ac:chgData name="Etebari, Behrooz@DWR" userId="fa681d56-77bd-4917-ba17-b5c1051dcc4a" providerId="ADAL" clId="{7DE93631-0ED7-4C9E-AD38-63B4EF86B908}" dt="2024-09-19T18:40:19.217" v="437" actId="478"/>
          <ac:spMkLst>
            <pc:docMk/>
            <pc:sldMk cId="2259308896" sldId="256"/>
            <ac:spMk id="3" creationId="{E99219D1-8332-39BF-3B24-C127C0789405}"/>
          </ac:spMkLst>
        </pc:spChg>
        <pc:spChg chg="add del mod">
          <ac:chgData name="Etebari, Behrooz@DWR" userId="fa681d56-77bd-4917-ba17-b5c1051dcc4a" providerId="ADAL" clId="{7DE93631-0ED7-4C9E-AD38-63B4EF86B908}" dt="2024-09-19T18:40:01.861" v="418" actId="478"/>
          <ac:spMkLst>
            <pc:docMk/>
            <pc:sldMk cId="2259308896" sldId="256"/>
            <ac:spMk id="4" creationId="{247114A8-DC31-0E9B-174A-7A58D82D829C}"/>
          </ac:spMkLst>
        </pc:spChg>
        <pc:spChg chg="add mod">
          <ac:chgData name="Etebari, Behrooz@DWR" userId="fa681d56-77bd-4917-ba17-b5c1051dcc4a" providerId="ADAL" clId="{7DE93631-0ED7-4C9E-AD38-63B4EF86B908}" dt="2024-10-03T13:29:51.971" v="2391" actId="20577"/>
          <ac:spMkLst>
            <pc:docMk/>
            <pc:sldMk cId="2259308896" sldId="256"/>
            <ac:spMk id="5" creationId="{F1EBAB85-9F91-5FAD-1BFE-EE7DA3789ABE}"/>
          </ac:spMkLst>
        </pc:spChg>
        <pc:picChg chg="add mod">
          <ac:chgData name="Etebari, Behrooz@DWR" userId="fa681d56-77bd-4917-ba17-b5c1051dcc4a" providerId="ADAL" clId="{7DE93631-0ED7-4C9E-AD38-63B4EF86B908}" dt="2024-10-02T18:05:11.233" v="2116" actId="1076"/>
          <ac:picMkLst>
            <pc:docMk/>
            <pc:sldMk cId="2259308896" sldId="256"/>
            <ac:picMk id="4" creationId="{46E504D3-03D8-702D-731E-9CCF4E37DD67}"/>
          </ac:picMkLst>
        </pc:picChg>
      </pc:sldChg>
      <pc:sldChg chg="modSp del mod ord">
        <pc:chgData name="Etebari, Behrooz@DWR" userId="fa681d56-77bd-4917-ba17-b5c1051dcc4a" providerId="ADAL" clId="{7DE93631-0ED7-4C9E-AD38-63B4EF86B908}" dt="2024-10-02T17:59:31.636" v="2064" actId="47"/>
        <pc:sldMkLst>
          <pc:docMk/>
          <pc:sldMk cId="1325608595" sldId="257"/>
        </pc:sldMkLst>
        <pc:spChg chg="mod">
          <ac:chgData name="Etebari, Behrooz@DWR" userId="fa681d56-77bd-4917-ba17-b5c1051dcc4a" providerId="ADAL" clId="{7DE93631-0ED7-4C9E-AD38-63B4EF86B908}" dt="2024-10-02T17:49:39.420" v="2015" actId="6549"/>
          <ac:spMkLst>
            <pc:docMk/>
            <pc:sldMk cId="1325608595" sldId="257"/>
            <ac:spMk id="3" creationId="{22788C46-D0BC-4307-AE55-7601A139E7CB}"/>
          </ac:spMkLst>
        </pc:spChg>
      </pc:sldChg>
      <pc:sldChg chg="add del ord">
        <pc:chgData name="Etebari, Behrooz@DWR" userId="fa681d56-77bd-4917-ba17-b5c1051dcc4a" providerId="ADAL" clId="{7DE93631-0ED7-4C9E-AD38-63B4EF86B908}" dt="2024-10-18T22:10:37.585" v="2914" actId="47"/>
        <pc:sldMkLst>
          <pc:docMk/>
          <pc:sldMk cId="3480988450" sldId="286"/>
        </pc:sldMkLst>
      </pc:sldChg>
      <pc:sldChg chg="del or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662677160" sldId="286"/>
        </pc:sldMkLst>
      </pc:sldChg>
      <pc:sldChg chg="modSp del mod">
        <pc:chgData name="Etebari, Behrooz@DWR" userId="fa681d56-77bd-4917-ba17-b5c1051dcc4a" providerId="ADAL" clId="{7DE93631-0ED7-4C9E-AD38-63B4EF86B908}" dt="2024-10-18T22:10:30.382" v="2907" actId="47"/>
        <pc:sldMkLst>
          <pc:docMk/>
          <pc:sldMk cId="1609673525" sldId="296"/>
        </pc:sldMkLst>
        <pc:spChg chg="mod">
          <ac:chgData name="Etebari, Behrooz@DWR" userId="fa681d56-77bd-4917-ba17-b5c1051dcc4a" providerId="ADAL" clId="{7DE93631-0ED7-4C9E-AD38-63B4EF86B908}" dt="2024-10-03T13:27:48.528" v="2350" actId="1076"/>
          <ac:spMkLst>
            <pc:docMk/>
            <pc:sldMk cId="1609673525" sldId="296"/>
            <ac:spMk id="2" creationId="{BAED5502-D10A-82B8-F1EB-D43A2DEA6F9C}"/>
          </ac:spMkLst>
        </pc:spChg>
        <pc:spChg chg="mod">
          <ac:chgData name="Etebari, Behrooz@DWR" userId="fa681d56-77bd-4917-ba17-b5c1051dcc4a" providerId="ADAL" clId="{7DE93631-0ED7-4C9E-AD38-63B4EF86B908}" dt="2024-10-03T13:27:51.523" v="2351" actId="1076"/>
          <ac:spMkLst>
            <pc:docMk/>
            <pc:sldMk cId="1609673525" sldId="296"/>
            <ac:spMk id="5" creationId="{67BB04B7-47A4-741B-59E0-F0E6F2126E8F}"/>
          </ac:spMkLst>
        </pc:spChg>
        <pc:spChg chg="mod">
          <ac:chgData name="Etebari, Behrooz@DWR" userId="fa681d56-77bd-4917-ba17-b5c1051dcc4a" providerId="ADAL" clId="{7DE93631-0ED7-4C9E-AD38-63B4EF86B908}" dt="2024-10-03T13:27:40.418" v="2348" actId="1076"/>
          <ac:spMkLst>
            <pc:docMk/>
            <pc:sldMk cId="1609673525" sldId="296"/>
            <ac:spMk id="7" creationId="{81C753FD-96EC-101A-B8A4-5F69A189BEF4}"/>
          </ac:spMkLst>
        </pc:spChg>
        <pc:picChg chg="mod">
          <ac:chgData name="Etebari, Behrooz@DWR" userId="fa681d56-77bd-4917-ba17-b5c1051dcc4a" providerId="ADAL" clId="{7DE93631-0ED7-4C9E-AD38-63B4EF86B908}" dt="2024-10-03T13:27:53.131" v="2352" actId="1076"/>
          <ac:picMkLst>
            <pc:docMk/>
            <pc:sldMk cId="1609673525" sldId="296"/>
            <ac:picMk id="1026" creationId="{623A56E6-B4A8-6BBE-14F2-2A6B61E404E8}"/>
          </ac:picMkLst>
        </pc:picChg>
      </pc:sldChg>
      <pc:sldChg chg="addSp delSp modSp add mod ord modNotesTx">
        <pc:chgData name="Etebari, Behrooz@DWR" userId="fa681d56-77bd-4917-ba17-b5c1051dcc4a" providerId="ADAL" clId="{7DE93631-0ED7-4C9E-AD38-63B4EF86B908}" dt="2024-10-18T18:28:40.117" v="2706" actId="20577"/>
        <pc:sldMkLst>
          <pc:docMk/>
          <pc:sldMk cId="2218722869" sldId="553"/>
        </pc:sldMkLst>
        <pc:spChg chg="mod">
          <ac:chgData name="Etebari, Behrooz@DWR" userId="fa681d56-77bd-4917-ba17-b5c1051dcc4a" providerId="ADAL" clId="{7DE93631-0ED7-4C9E-AD38-63B4EF86B908}" dt="2024-10-02T17:34:41.240" v="1436"/>
          <ac:spMkLst>
            <pc:docMk/>
            <pc:sldMk cId="2218722869" sldId="553"/>
            <ac:spMk id="2" creationId="{55380C09-3A78-E2DE-6908-D8976CBD5B72}"/>
          </ac:spMkLst>
        </pc:spChg>
        <pc:spChg chg="mod">
          <ac:chgData name="Etebari, Behrooz@DWR" userId="fa681d56-77bd-4917-ba17-b5c1051dcc4a" providerId="ADAL" clId="{7DE93631-0ED7-4C9E-AD38-63B4EF86B908}" dt="2024-10-02T20:49:24.660" v="2198" actId="14100"/>
          <ac:spMkLst>
            <pc:docMk/>
            <pc:sldMk cId="2218722869" sldId="553"/>
            <ac:spMk id="3" creationId="{A40472E8-3FA6-623C-592D-13E025945E03}"/>
          </ac:spMkLst>
        </pc:spChg>
        <pc:spChg chg="add del mod">
          <ac:chgData name="Etebari, Behrooz@DWR" userId="fa681d56-77bd-4917-ba17-b5c1051dcc4a" providerId="ADAL" clId="{7DE93631-0ED7-4C9E-AD38-63B4EF86B908}" dt="2024-10-18T18:28:40.117" v="2706" actId="20577"/>
          <ac:spMkLst>
            <pc:docMk/>
            <pc:sldMk cId="2218722869" sldId="553"/>
            <ac:spMk id="4" creationId="{3BA8BCAC-C3E6-59F1-5CE8-371A05419B1C}"/>
          </ac:spMkLst>
        </pc:spChg>
        <pc:spChg chg="add mod">
          <ac:chgData name="Etebari, Behrooz@DWR" userId="fa681d56-77bd-4917-ba17-b5c1051dcc4a" providerId="ADAL" clId="{7DE93631-0ED7-4C9E-AD38-63B4EF86B908}" dt="2024-10-03T16:13:15.707" v="2474" actId="20577"/>
          <ac:spMkLst>
            <pc:docMk/>
            <pc:sldMk cId="2218722869" sldId="553"/>
            <ac:spMk id="5" creationId="{22BDC088-EA57-49F0-A143-D98FFF8857BE}"/>
          </ac:spMkLst>
        </pc:spChg>
        <pc:spChg chg="add del">
          <ac:chgData name="Etebari, Behrooz@DWR" userId="fa681d56-77bd-4917-ba17-b5c1051dcc4a" providerId="ADAL" clId="{7DE93631-0ED7-4C9E-AD38-63B4EF86B908}" dt="2024-10-01T16:40:28.803" v="1231" actId="478"/>
          <ac:spMkLst>
            <pc:docMk/>
            <pc:sldMk cId="2218722869" sldId="553"/>
            <ac:spMk id="5" creationId="{278173F0-FF96-4613-689A-2685D5B7ECA4}"/>
          </ac:spMkLst>
        </pc:spChg>
        <pc:spChg chg="add del">
          <ac:chgData name="Etebari, Behrooz@DWR" userId="fa681d56-77bd-4917-ba17-b5c1051dcc4a" providerId="ADAL" clId="{7DE93631-0ED7-4C9E-AD38-63B4EF86B908}" dt="2024-10-02T22:10:39.285" v="2297" actId="478"/>
          <ac:spMkLst>
            <pc:docMk/>
            <pc:sldMk cId="2218722869" sldId="553"/>
            <ac:spMk id="6" creationId="{6CEEB1D0-BA1F-962E-26DA-665D83E5AFF3}"/>
          </ac:spMkLst>
        </pc:spChg>
        <pc:spChg chg="add del mod">
          <ac:chgData name="Etebari, Behrooz@DWR" userId="fa681d56-77bd-4917-ba17-b5c1051dcc4a" providerId="ADAL" clId="{7DE93631-0ED7-4C9E-AD38-63B4EF86B908}" dt="2024-10-01T16:40:27.942" v="1230" actId="478"/>
          <ac:spMkLst>
            <pc:docMk/>
            <pc:sldMk cId="2218722869" sldId="553"/>
            <ac:spMk id="6" creationId="{BA214E25-6784-C83E-FD1D-C16F63021CA8}"/>
          </ac:spMkLst>
        </pc:spChg>
        <pc:spChg chg="add del">
          <ac:chgData name="Etebari, Behrooz@DWR" userId="fa681d56-77bd-4917-ba17-b5c1051dcc4a" providerId="ADAL" clId="{7DE93631-0ED7-4C9E-AD38-63B4EF86B908}" dt="2024-10-01T16:40:41.184" v="1235" actId="478"/>
          <ac:spMkLst>
            <pc:docMk/>
            <pc:sldMk cId="2218722869" sldId="553"/>
            <ac:spMk id="7" creationId="{281AEB81-520E-5403-D000-97D035634B57}"/>
          </ac:spMkLst>
        </pc:spChg>
      </pc:sldChg>
      <pc:sldChg chg="modSp add mod ord">
        <pc:chgData name="Etebari, Behrooz@DWR" userId="fa681d56-77bd-4917-ba17-b5c1051dcc4a" providerId="ADAL" clId="{7DE93631-0ED7-4C9E-AD38-63B4EF86B908}" dt="2024-10-02T17:37:23.119" v="1488" actId="1076"/>
        <pc:sldMkLst>
          <pc:docMk/>
          <pc:sldMk cId="1211080011" sldId="558"/>
        </pc:sldMkLst>
        <pc:spChg chg="mod">
          <ac:chgData name="Etebari, Behrooz@DWR" userId="fa681d56-77bd-4917-ba17-b5c1051dcc4a" providerId="ADAL" clId="{7DE93631-0ED7-4C9E-AD38-63B4EF86B908}" dt="2024-10-02T17:36:57.274" v="1479" actId="14100"/>
          <ac:spMkLst>
            <pc:docMk/>
            <pc:sldMk cId="1211080011" sldId="558"/>
            <ac:spMk id="3" creationId="{DDCBEEA9-8C36-392D-39F8-01933386E605}"/>
          </ac:spMkLst>
        </pc:spChg>
        <pc:spChg chg="mod">
          <ac:chgData name="Etebari, Behrooz@DWR" userId="fa681d56-77bd-4917-ba17-b5c1051dcc4a" providerId="ADAL" clId="{7DE93631-0ED7-4C9E-AD38-63B4EF86B908}" dt="2024-10-02T17:37:01.556" v="1481" actId="1076"/>
          <ac:spMkLst>
            <pc:docMk/>
            <pc:sldMk cId="1211080011" sldId="558"/>
            <ac:spMk id="8" creationId="{1B1F92DF-F01B-D846-0E76-1ADC73D6016E}"/>
          </ac:spMkLst>
        </pc:spChg>
        <pc:spChg chg="mod">
          <ac:chgData name="Etebari, Behrooz@DWR" userId="fa681d56-77bd-4917-ba17-b5c1051dcc4a" providerId="ADAL" clId="{7DE93631-0ED7-4C9E-AD38-63B4EF86B908}" dt="2024-10-02T17:37:02.970" v="1482" actId="1076"/>
          <ac:spMkLst>
            <pc:docMk/>
            <pc:sldMk cId="1211080011" sldId="558"/>
            <ac:spMk id="11" creationId="{24C3FFB6-2169-0B27-EE8F-E7CC54EF1914}"/>
          </ac:spMkLst>
        </pc:spChg>
        <pc:spChg chg="mod">
          <ac:chgData name="Etebari, Behrooz@DWR" userId="fa681d56-77bd-4917-ba17-b5c1051dcc4a" providerId="ADAL" clId="{7DE93631-0ED7-4C9E-AD38-63B4EF86B908}" dt="2024-10-02T17:37:23.119" v="1488" actId="1076"/>
          <ac:spMkLst>
            <pc:docMk/>
            <pc:sldMk cId="1211080011" sldId="558"/>
            <ac:spMk id="24" creationId="{56047BE5-5E3F-B93A-AAEE-8918E86E9C93}"/>
          </ac:spMkLst>
        </pc:spChg>
        <pc:spChg chg="mod">
          <ac:chgData name="Etebari, Behrooz@DWR" userId="fa681d56-77bd-4917-ba17-b5c1051dcc4a" providerId="ADAL" clId="{7DE93631-0ED7-4C9E-AD38-63B4EF86B908}" dt="2024-10-02T17:36:58.532" v="1480" actId="1076"/>
          <ac:spMkLst>
            <pc:docMk/>
            <pc:sldMk cId="1211080011" sldId="558"/>
            <ac:spMk id="26" creationId="{1BA45B81-C250-CD5B-7E32-4CAD5E61CDAD}"/>
          </ac:spMkLst>
        </pc:spChg>
        <pc:grpChg chg="mod">
          <ac:chgData name="Etebari, Behrooz@DWR" userId="fa681d56-77bd-4917-ba17-b5c1051dcc4a" providerId="ADAL" clId="{7DE93631-0ED7-4C9E-AD38-63B4EF86B908}" dt="2024-10-02T17:37:07.101" v="1483" actId="14100"/>
          <ac:grpSpMkLst>
            <pc:docMk/>
            <pc:sldMk cId="1211080011" sldId="558"/>
            <ac:grpSpMk id="28" creationId="{ACED4B47-0F15-8E09-6227-5872FF198E41}"/>
          </ac:grpSpMkLst>
        </pc:grpChg>
      </pc:sldChg>
      <pc:sldChg chg="modSp add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2935936578" sldId="559"/>
        </pc:sldMkLst>
        <pc:picChg chg="mod">
          <ac:chgData name="Etebari, Behrooz@DWR" userId="fa681d56-77bd-4917-ba17-b5c1051dcc4a" providerId="ADAL" clId="{7DE93631-0ED7-4C9E-AD38-63B4EF86B908}" dt="2024-10-02T17:32:27.340" v="1390" actId="1076"/>
          <ac:picMkLst>
            <pc:docMk/>
            <pc:sldMk cId="2935936578" sldId="559"/>
            <ac:picMk id="5" creationId="{F0F985C6-E74E-78A2-8173-F2C1455F124D}"/>
          </ac:picMkLst>
        </pc:picChg>
      </pc:sldChg>
      <pc:sldChg chg="add del ord">
        <pc:chgData name="Etebari, Behrooz@DWR" userId="fa681d56-77bd-4917-ba17-b5c1051dcc4a" providerId="ADAL" clId="{7DE93631-0ED7-4C9E-AD38-63B4EF86B908}" dt="2024-10-18T22:10:41.488" v="2917" actId="47"/>
        <pc:sldMkLst>
          <pc:docMk/>
          <pc:sldMk cId="3418914618" sldId="559"/>
        </pc:sldMkLst>
      </pc:sldChg>
      <pc:sldChg chg="modSp add del mod or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1427604165" sldId="563"/>
        </pc:sldMkLst>
        <pc:spChg chg="mod">
          <ac:chgData name="Etebari, Behrooz@DWR" userId="fa681d56-77bd-4917-ba17-b5c1051dcc4a" providerId="ADAL" clId="{7DE93631-0ED7-4C9E-AD38-63B4EF86B908}" dt="2024-10-02T17:34:46.256" v="1438" actId="27636"/>
          <ac:spMkLst>
            <pc:docMk/>
            <pc:sldMk cId="1427604165" sldId="563"/>
            <ac:spMk id="2" creationId="{4DFD0536-2627-9212-B5D9-87F34181D6E1}"/>
          </ac:spMkLst>
        </pc:spChg>
        <pc:spChg chg="mod">
          <ac:chgData name="Etebari, Behrooz@DWR" userId="fa681d56-77bd-4917-ba17-b5c1051dcc4a" providerId="ADAL" clId="{7DE93631-0ED7-4C9E-AD38-63B4EF86B908}" dt="2024-10-02T17:34:46.375" v="1439" actId="27636"/>
          <ac:spMkLst>
            <pc:docMk/>
            <pc:sldMk cId="1427604165" sldId="563"/>
            <ac:spMk id="3" creationId="{D1807888-1C9E-E06A-80E7-A0CD63AA6D5B}"/>
          </ac:spMkLst>
        </pc:spChg>
      </pc:sldChg>
      <pc:sldChg chg="add del">
        <pc:chgData name="Etebari, Behrooz@DWR" userId="fa681d56-77bd-4917-ba17-b5c1051dcc4a" providerId="ADAL" clId="{7DE93631-0ED7-4C9E-AD38-63B4EF86B908}" dt="2024-10-18T22:10:34.675" v="2911" actId="47"/>
        <pc:sldMkLst>
          <pc:docMk/>
          <pc:sldMk cId="2266866752" sldId="563"/>
        </pc:sldMkLst>
      </pc:sldChg>
      <pc:sldChg chg="modSp add del mod">
        <pc:chgData name="Etebari, Behrooz@DWR" userId="fa681d56-77bd-4917-ba17-b5c1051dcc4a" providerId="ADAL" clId="{7DE93631-0ED7-4C9E-AD38-63B4EF86B908}" dt="2024-10-18T22:10:33.744" v="2910" actId="47"/>
        <pc:sldMkLst>
          <pc:docMk/>
          <pc:sldMk cId="1525372371" sldId="564"/>
        </pc:sldMkLst>
        <pc:spChg chg="mod">
          <ac:chgData name="Etebari, Behrooz@DWR" userId="fa681d56-77bd-4917-ba17-b5c1051dcc4a" providerId="ADAL" clId="{7DE93631-0ED7-4C9E-AD38-63B4EF86B908}" dt="2024-10-03T13:26:10.221" v="2331" actId="1076"/>
          <ac:spMkLst>
            <pc:docMk/>
            <pc:sldMk cId="1525372371" sldId="564"/>
            <ac:spMk id="2" creationId="{A8017551-0051-909D-BB8D-674510F8568E}"/>
          </ac:spMkLst>
        </pc:spChg>
        <pc:spChg chg="mod">
          <ac:chgData name="Etebari, Behrooz@DWR" userId="fa681d56-77bd-4917-ba17-b5c1051dcc4a" providerId="ADAL" clId="{7DE93631-0ED7-4C9E-AD38-63B4EF86B908}" dt="2024-10-03T13:26:40.399" v="2342" actId="27636"/>
          <ac:spMkLst>
            <pc:docMk/>
            <pc:sldMk cId="1525372371" sldId="564"/>
            <ac:spMk id="3" creationId="{AA86AA4E-71E8-3C12-35C2-D512A9BA1650}"/>
          </ac:spMkLst>
        </pc:spChg>
        <pc:picChg chg="mod">
          <ac:chgData name="Etebari, Behrooz@DWR" userId="fa681d56-77bd-4917-ba17-b5c1051dcc4a" providerId="ADAL" clId="{7DE93631-0ED7-4C9E-AD38-63B4EF86B908}" dt="2024-10-03T13:26:11.396" v="2332" actId="1076"/>
          <ac:picMkLst>
            <pc:docMk/>
            <pc:sldMk cId="1525372371" sldId="564"/>
            <ac:picMk id="5" creationId="{A6B49B96-CA64-67B8-FFDA-ACA4BA7B1BD5}"/>
          </ac:picMkLst>
        </pc:picChg>
      </pc:sldChg>
      <pc:sldChg chg="modSp add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2809721967" sldId="564"/>
        </pc:sldMkLst>
        <pc:spChg chg="mod">
          <ac:chgData name="Etebari, Behrooz@DWR" userId="fa681d56-77bd-4917-ba17-b5c1051dcc4a" providerId="ADAL" clId="{7DE93631-0ED7-4C9E-AD38-63B4EF86B908}" dt="2024-10-02T17:34:41.240" v="1436"/>
          <ac:spMkLst>
            <pc:docMk/>
            <pc:sldMk cId="2809721967" sldId="564"/>
            <ac:spMk id="2" creationId="{A8017551-0051-909D-BB8D-674510F8568E}"/>
          </ac:spMkLst>
        </pc:spChg>
      </pc:sldChg>
      <pc:sldChg chg="add del">
        <pc:chgData name="Etebari, Behrooz@DWR" userId="fa681d56-77bd-4917-ba17-b5c1051dcc4a" providerId="ADAL" clId="{7DE93631-0ED7-4C9E-AD38-63B4EF86B908}" dt="2024-10-18T22:10:40.353" v="2916" actId="47"/>
        <pc:sldMkLst>
          <pc:docMk/>
          <pc:sldMk cId="2901933148" sldId="565"/>
        </pc:sldMkLst>
      </pc:sldChg>
      <pc:sldChg chg="add del or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387456426" sldId="565"/>
        </pc:sldMkLst>
      </pc:sldChg>
      <pc:sldChg chg="addSp delSp modSp add mod ord">
        <pc:chgData name="Etebari, Behrooz@DWR" userId="fa681d56-77bd-4917-ba17-b5c1051dcc4a" providerId="ADAL" clId="{7DE93631-0ED7-4C9E-AD38-63B4EF86B908}" dt="2024-10-21T15:31:45.485" v="2947" actId="1076"/>
        <pc:sldMkLst>
          <pc:docMk/>
          <pc:sldMk cId="3069707976" sldId="566"/>
        </pc:sldMkLst>
        <pc:spChg chg="mod">
          <ac:chgData name="Etebari, Behrooz@DWR" userId="fa681d56-77bd-4917-ba17-b5c1051dcc4a" providerId="ADAL" clId="{7DE93631-0ED7-4C9E-AD38-63B4EF86B908}" dt="2024-10-21T15:31:36.732" v="2945" actId="20577"/>
          <ac:spMkLst>
            <pc:docMk/>
            <pc:sldMk cId="3069707976" sldId="566"/>
            <ac:spMk id="4" creationId="{FAE8BB7E-C35D-FF4C-63F1-84736DDCF8BC}"/>
          </ac:spMkLst>
        </pc:spChg>
        <pc:grpChg chg="add mod">
          <ac:chgData name="Etebari, Behrooz@DWR" userId="fa681d56-77bd-4917-ba17-b5c1051dcc4a" providerId="ADAL" clId="{7DE93631-0ED7-4C9E-AD38-63B4EF86B908}" dt="2024-10-21T15:31:45.485" v="2947" actId="1076"/>
          <ac:grpSpMkLst>
            <pc:docMk/>
            <pc:sldMk cId="3069707976" sldId="566"/>
            <ac:grpSpMk id="9" creationId="{A369C107-5776-CC11-9F20-E5B0DD23A781}"/>
          </ac:grpSpMkLst>
        </pc:grpChg>
        <pc:picChg chg="del">
          <ac:chgData name="Etebari, Behrooz@DWR" userId="fa681d56-77bd-4917-ba17-b5c1051dcc4a" providerId="ADAL" clId="{7DE93631-0ED7-4C9E-AD38-63B4EF86B908}" dt="2024-10-17T20:03:37.186" v="2512" actId="478"/>
          <ac:picMkLst>
            <pc:docMk/>
            <pc:sldMk cId="3069707976" sldId="566"/>
            <ac:picMk id="3" creationId="{FE2CA78D-6D3D-DBE0-5372-7D2FF04230B2}"/>
          </ac:picMkLst>
        </pc:picChg>
        <pc:picChg chg="del">
          <ac:chgData name="Etebari, Behrooz@DWR" userId="fa681d56-77bd-4917-ba17-b5c1051dcc4a" providerId="ADAL" clId="{7DE93631-0ED7-4C9E-AD38-63B4EF86B908}" dt="2024-10-17T20:18:23.125" v="2537" actId="478"/>
          <ac:picMkLst>
            <pc:docMk/>
            <pc:sldMk cId="3069707976" sldId="566"/>
            <ac:picMk id="5" creationId="{4094A61F-0F4F-294A-D1F9-7F44EA96559D}"/>
          </ac:picMkLst>
        </pc:picChg>
        <pc:picChg chg="add mod">
          <ac:chgData name="Etebari, Behrooz@DWR" userId="fa681d56-77bd-4917-ba17-b5c1051dcc4a" providerId="ADAL" clId="{7DE93631-0ED7-4C9E-AD38-63B4EF86B908}" dt="2024-10-17T21:37:24.929" v="2681" actId="164"/>
          <ac:picMkLst>
            <pc:docMk/>
            <pc:sldMk cId="3069707976" sldId="566"/>
            <ac:picMk id="6" creationId="{E9B7CCE4-2C53-BF75-3741-9173C343AC67}"/>
          </ac:picMkLst>
        </pc:picChg>
        <pc:picChg chg="add mod">
          <ac:chgData name="Etebari, Behrooz@DWR" userId="fa681d56-77bd-4917-ba17-b5c1051dcc4a" providerId="ADAL" clId="{7DE93631-0ED7-4C9E-AD38-63B4EF86B908}" dt="2024-10-17T21:37:24.929" v="2681" actId="164"/>
          <ac:picMkLst>
            <pc:docMk/>
            <pc:sldMk cId="3069707976" sldId="566"/>
            <ac:picMk id="8" creationId="{B64B3FCB-315A-62DF-30A8-A8ED54D7D8C6}"/>
          </ac:picMkLst>
        </pc:picChg>
      </pc:sldChg>
      <pc:sldChg chg="addSp modSp add mod ord">
        <pc:chgData name="Etebari, Behrooz@DWR" userId="fa681d56-77bd-4917-ba17-b5c1051dcc4a" providerId="ADAL" clId="{7DE93631-0ED7-4C9E-AD38-63B4EF86B908}" dt="2024-10-11T14:27:59.675" v="2486" actId="1076"/>
        <pc:sldMkLst>
          <pc:docMk/>
          <pc:sldMk cId="612729960" sldId="569"/>
        </pc:sldMkLst>
        <pc:spChg chg="add mod">
          <ac:chgData name="Etebari, Behrooz@DWR" userId="fa681d56-77bd-4917-ba17-b5c1051dcc4a" providerId="ADAL" clId="{7DE93631-0ED7-4C9E-AD38-63B4EF86B908}" dt="2024-10-11T14:27:59.675" v="2486" actId="1076"/>
          <ac:spMkLst>
            <pc:docMk/>
            <pc:sldMk cId="612729960" sldId="569"/>
            <ac:spMk id="2" creationId="{3AA09A04-9473-4DF0-4651-1A39939E2F63}"/>
          </ac:spMkLst>
        </pc:spChg>
        <pc:spChg chg="mod">
          <ac:chgData name="Etebari, Behrooz@DWR" userId="fa681d56-77bd-4917-ba17-b5c1051dcc4a" providerId="ADAL" clId="{7DE93631-0ED7-4C9E-AD38-63B4EF86B908}" dt="2024-09-30T15:11:19.417" v="516" actId="207"/>
          <ac:spMkLst>
            <pc:docMk/>
            <pc:sldMk cId="612729960" sldId="569"/>
            <ac:spMk id="4" creationId="{A6967F08-B85E-EDA1-38C6-613B469BC499}"/>
          </ac:spMkLst>
        </pc:spChg>
        <pc:picChg chg="mod">
          <ac:chgData name="Etebari, Behrooz@DWR" userId="fa681d56-77bd-4917-ba17-b5c1051dcc4a" providerId="ADAL" clId="{7DE93631-0ED7-4C9E-AD38-63B4EF86B908}" dt="2024-10-11T14:27:42.859" v="2479" actId="14100"/>
          <ac:picMkLst>
            <pc:docMk/>
            <pc:sldMk cId="612729960" sldId="569"/>
            <ac:picMk id="3" creationId="{4DE04FB9-4749-03E6-A8AD-A044DAC7E5D0}"/>
          </ac:picMkLst>
        </pc:picChg>
        <pc:picChg chg="add mod">
          <ac:chgData name="Etebari, Behrooz@DWR" userId="fa681d56-77bd-4917-ba17-b5c1051dcc4a" providerId="ADAL" clId="{7DE93631-0ED7-4C9E-AD38-63B4EF86B908}" dt="2024-10-11T14:27:51.741" v="2483" actId="1076"/>
          <ac:picMkLst>
            <pc:docMk/>
            <pc:sldMk cId="612729960" sldId="569"/>
            <ac:picMk id="6" creationId="{5CC0DA52-9E38-EFB8-E135-AA5E1A24F9FC}"/>
          </ac:picMkLst>
        </pc:picChg>
        <pc:picChg chg="add mod">
          <ac:chgData name="Etebari, Behrooz@DWR" userId="fa681d56-77bd-4917-ba17-b5c1051dcc4a" providerId="ADAL" clId="{7DE93631-0ED7-4C9E-AD38-63B4EF86B908}" dt="2024-10-11T14:27:49.859" v="2482" actId="1076"/>
          <ac:picMkLst>
            <pc:docMk/>
            <pc:sldMk cId="612729960" sldId="569"/>
            <ac:picMk id="8" creationId="{480CBF58-5C8D-CC79-F363-ED6E696B8471}"/>
          </ac:picMkLst>
        </pc:picChg>
      </pc:sldChg>
      <pc:sldChg chg="add del ord">
        <pc:chgData name="Etebari, Behrooz@DWR" userId="fa681d56-77bd-4917-ba17-b5c1051dcc4a" providerId="ADAL" clId="{7DE93631-0ED7-4C9E-AD38-63B4EF86B908}" dt="2024-10-18T18:32:12.442" v="2730" actId="47"/>
        <pc:sldMkLst>
          <pc:docMk/>
          <pc:sldMk cId="429691364" sldId="570"/>
        </pc:sldMkLst>
      </pc:sldChg>
      <pc:sldChg chg="delSp add del mod ord">
        <pc:chgData name="Etebari, Behrooz@DWR" userId="fa681d56-77bd-4917-ba17-b5c1051dcc4a" providerId="ADAL" clId="{7DE93631-0ED7-4C9E-AD38-63B4EF86B908}" dt="2024-10-11T14:28:02.562" v="2487" actId="2696"/>
        <pc:sldMkLst>
          <pc:docMk/>
          <pc:sldMk cId="3806165625" sldId="573"/>
        </pc:sldMkLst>
        <pc:spChg chg="del">
          <ac:chgData name="Etebari, Behrooz@DWR" userId="fa681d56-77bd-4917-ba17-b5c1051dcc4a" providerId="ADAL" clId="{7DE93631-0ED7-4C9E-AD38-63B4EF86B908}" dt="2024-10-11T14:27:55.589" v="2484" actId="21"/>
          <ac:spMkLst>
            <pc:docMk/>
            <pc:sldMk cId="3806165625" sldId="573"/>
            <ac:spMk id="4" creationId="{3AA09A04-9473-4DF0-4651-1A39939E2F63}"/>
          </ac:spMkLst>
        </pc:spChg>
        <pc:picChg chg="del">
          <ac:chgData name="Etebari, Behrooz@DWR" userId="fa681d56-77bd-4917-ba17-b5c1051dcc4a" providerId="ADAL" clId="{7DE93631-0ED7-4C9E-AD38-63B4EF86B908}" dt="2024-10-11T14:27:37.485" v="2477" actId="21"/>
          <ac:picMkLst>
            <pc:docMk/>
            <pc:sldMk cId="3806165625" sldId="573"/>
            <ac:picMk id="6" creationId="{5CC0DA52-9E38-EFB8-E135-AA5E1A24F9FC}"/>
          </ac:picMkLst>
        </pc:picChg>
        <pc:picChg chg="del">
          <ac:chgData name="Etebari, Behrooz@DWR" userId="fa681d56-77bd-4917-ba17-b5c1051dcc4a" providerId="ADAL" clId="{7DE93631-0ED7-4C9E-AD38-63B4EF86B908}" dt="2024-10-11T14:27:37.485" v="2477" actId="21"/>
          <ac:picMkLst>
            <pc:docMk/>
            <pc:sldMk cId="3806165625" sldId="573"/>
            <ac:picMk id="8" creationId="{480CBF58-5C8D-CC79-F363-ED6E696B8471}"/>
          </ac:picMkLst>
        </pc:picChg>
      </pc:sldChg>
      <pc:sldChg chg="addSp modSp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192833634" sldId="594"/>
        </pc:sldMkLst>
        <pc:spChg chg="mod">
          <ac:chgData name="Etebari, Behrooz@DWR" userId="fa681d56-77bd-4917-ba17-b5c1051dcc4a" providerId="ADAL" clId="{7DE93631-0ED7-4C9E-AD38-63B4EF86B908}" dt="2024-09-19T18:31:45.563" v="259" actId="14100"/>
          <ac:spMkLst>
            <pc:docMk/>
            <pc:sldMk cId="3192833634" sldId="594"/>
            <ac:spMk id="2" creationId="{E8530548-B297-910E-3C2F-131A21A82C22}"/>
          </ac:spMkLst>
        </pc:spChg>
        <pc:spChg chg="add mod">
          <ac:chgData name="Etebari, Behrooz@DWR" userId="fa681d56-77bd-4917-ba17-b5c1051dcc4a" providerId="ADAL" clId="{7DE93631-0ED7-4C9E-AD38-63B4EF86B908}" dt="2024-09-19T18:36:57.329" v="319" actId="20577"/>
          <ac:spMkLst>
            <pc:docMk/>
            <pc:sldMk cId="3192833634" sldId="594"/>
            <ac:spMk id="3" creationId="{96092440-004A-2D19-C0F9-140463512D1C}"/>
          </ac:spMkLst>
        </pc:spChg>
        <pc:picChg chg="mod">
          <ac:chgData name="Etebari, Behrooz@DWR" userId="fa681d56-77bd-4917-ba17-b5c1051dcc4a" providerId="ADAL" clId="{7DE93631-0ED7-4C9E-AD38-63B4EF86B908}" dt="2024-09-19T21:06:05.914" v="468" actId="1076"/>
          <ac:picMkLst>
            <pc:docMk/>
            <pc:sldMk cId="3192833634" sldId="594"/>
            <ac:picMk id="5" creationId="{8DE97ED4-081A-C2A8-C47C-4E6809461397}"/>
          </ac:picMkLst>
        </pc:picChg>
      </pc:sldChg>
      <pc:sldChg chg="modSp add del mod">
        <pc:chgData name="Etebari, Behrooz@DWR" userId="fa681d56-77bd-4917-ba17-b5c1051dcc4a" providerId="ADAL" clId="{7DE93631-0ED7-4C9E-AD38-63B4EF86B908}" dt="2024-10-18T22:10:39.405" v="2915" actId="47"/>
        <pc:sldMkLst>
          <pc:docMk/>
          <pc:sldMk cId="3720171240" sldId="594"/>
        </pc:sldMkLst>
        <pc:picChg chg="mod">
          <ac:chgData name="Etebari, Behrooz@DWR" userId="fa681d56-77bd-4917-ba17-b5c1051dcc4a" providerId="ADAL" clId="{7DE93631-0ED7-4C9E-AD38-63B4EF86B908}" dt="2024-10-03T13:26:54.004" v="2345" actId="1076"/>
          <ac:picMkLst>
            <pc:docMk/>
            <pc:sldMk cId="3720171240" sldId="594"/>
            <ac:picMk id="5" creationId="{8DE97ED4-081A-C2A8-C47C-4E6809461397}"/>
          </ac:picMkLst>
        </pc:picChg>
      </pc:sldChg>
      <pc:sldChg chg="add del">
        <pc:chgData name="Etebari, Behrooz@DWR" userId="fa681d56-77bd-4917-ba17-b5c1051dcc4a" providerId="ADAL" clId="{7DE93631-0ED7-4C9E-AD38-63B4EF86B908}" dt="2024-10-18T22:10:31.982" v="2908" actId="47"/>
        <pc:sldMkLst>
          <pc:docMk/>
          <pc:sldMk cId="2963194287" sldId="595"/>
        </pc:sldMkLst>
      </pc:sldChg>
      <pc:sldChg chg="modSp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481764187" sldId="595"/>
        </pc:sldMkLst>
        <pc:spChg chg="mod">
          <ac:chgData name="Etebari, Behrooz@DWR" userId="fa681d56-77bd-4917-ba17-b5c1051dcc4a" providerId="ADAL" clId="{7DE93631-0ED7-4C9E-AD38-63B4EF86B908}" dt="2024-10-02T17:34:41.240" v="1436"/>
          <ac:spMkLst>
            <pc:docMk/>
            <pc:sldMk cId="3481764187" sldId="595"/>
            <ac:spMk id="2" creationId="{EEEE9600-1848-66D1-FCEB-DD608DCC369B}"/>
          </ac:spMkLst>
        </pc:spChg>
        <pc:spChg chg="mod">
          <ac:chgData name="Etebari, Behrooz@DWR" userId="fa681d56-77bd-4917-ba17-b5c1051dcc4a" providerId="ADAL" clId="{7DE93631-0ED7-4C9E-AD38-63B4EF86B908}" dt="2024-10-02T17:34:41.240" v="1436"/>
          <ac:spMkLst>
            <pc:docMk/>
            <pc:sldMk cId="3481764187" sldId="595"/>
            <ac:spMk id="3" creationId="{21E680D5-0304-E02C-91BE-6D2E77D0C765}"/>
          </ac:spMkLst>
        </pc:spChg>
      </pc:sldChg>
      <pc:sldChg chg="addSp modSp del mod ord">
        <pc:chgData name="Etebari, Behrooz@DWR" userId="fa681d56-77bd-4917-ba17-b5c1051dcc4a" providerId="ADAL" clId="{7DE93631-0ED7-4C9E-AD38-63B4EF86B908}" dt="2024-10-18T22:10:32.960" v="2909" actId="47"/>
        <pc:sldMkLst>
          <pc:docMk/>
          <pc:sldMk cId="2151632561" sldId="596"/>
        </pc:sldMkLst>
        <pc:spChg chg="add mod">
          <ac:chgData name="Etebari, Behrooz@DWR" userId="fa681d56-77bd-4917-ba17-b5c1051dcc4a" providerId="ADAL" clId="{7DE93631-0ED7-4C9E-AD38-63B4EF86B908}" dt="2024-10-02T17:47:47.360" v="1981" actId="164"/>
          <ac:spMkLst>
            <pc:docMk/>
            <pc:sldMk cId="2151632561" sldId="596"/>
            <ac:spMk id="4" creationId="{FD4C5919-6F64-3C6D-7029-5C071A7F2015}"/>
          </ac:spMkLst>
        </pc:spChg>
        <pc:spChg chg="add mod">
          <ac:chgData name="Etebari, Behrooz@DWR" userId="fa681d56-77bd-4917-ba17-b5c1051dcc4a" providerId="ADAL" clId="{7DE93631-0ED7-4C9E-AD38-63B4EF86B908}" dt="2024-10-02T17:48:34.883" v="2011" actId="207"/>
          <ac:spMkLst>
            <pc:docMk/>
            <pc:sldMk cId="2151632561" sldId="596"/>
            <ac:spMk id="6" creationId="{FC060B5A-CE6E-F886-6544-8AF47CE22615}"/>
          </ac:spMkLst>
        </pc:spChg>
        <pc:grpChg chg="add mod">
          <ac:chgData name="Etebari, Behrooz@DWR" userId="fa681d56-77bd-4917-ba17-b5c1051dcc4a" providerId="ADAL" clId="{7DE93631-0ED7-4C9E-AD38-63B4EF86B908}" dt="2024-10-02T17:47:47.360" v="1981" actId="164"/>
          <ac:grpSpMkLst>
            <pc:docMk/>
            <pc:sldMk cId="2151632561" sldId="596"/>
            <ac:grpSpMk id="5" creationId="{E319E98A-8E87-057E-BED6-7E1634535B5F}"/>
          </ac:grpSpMkLst>
        </pc:grpChg>
        <pc:picChg chg="add mod">
          <ac:chgData name="Etebari, Behrooz@DWR" userId="fa681d56-77bd-4917-ba17-b5c1051dcc4a" providerId="ADAL" clId="{7DE93631-0ED7-4C9E-AD38-63B4EF86B908}" dt="2024-10-02T17:47:47.360" v="1981" actId="164"/>
          <ac:picMkLst>
            <pc:docMk/>
            <pc:sldMk cId="2151632561" sldId="596"/>
            <ac:picMk id="3" creationId="{71B9D849-5C47-0EA3-34A8-63CB82DB637E}"/>
          </ac:picMkLst>
        </pc:picChg>
        <pc:picChg chg="add mod">
          <ac:chgData name="Etebari, Behrooz@DWR" userId="fa681d56-77bd-4917-ba17-b5c1051dcc4a" providerId="ADAL" clId="{7DE93631-0ED7-4C9E-AD38-63B4EF86B908}" dt="2024-10-02T17:48:37.837" v="2012" actId="1076"/>
          <ac:picMkLst>
            <pc:docMk/>
            <pc:sldMk cId="2151632561" sldId="596"/>
            <ac:picMk id="1026" creationId="{CD2B5AC4-1264-84FD-93E1-9B3F7FFFD8F0}"/>
          </ac:picMkLst>
        </pc:picChg>
      </pc:sldChg>
      <pc:sldChg chg="addSp delSp modSp new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1925884522" sldId="597"/>
        </pc:sldMkLst>
        <pc:spChg chg="add mod">
          <ac:chgData name="Etebari, Behrooz@DWR" userId="fa681d56-77bd-4917-ba17-b5c1051dcc4a" providerId="ADAL" clId="{7DE93631-0ED7-4C9E-AD38-63B4EF86B908}" dt="2024-09-20T17:19:44.882" v="485" actId="14100"/>
          <ac:spMkLst>
            <pc:docMk/>
            <pc:sldMk cId="1925884522" sldId="597"/>
            <ac:spMk id="5" creationId="{2CF42FC2-FF35-BCE9-5FD3-350AD57C57BE}"/>
          </ac:spMkLst>
        </pc:spChg>
        <pc:picChg chg="add del mod">
          <ac:chgData name="Etebari, Behrooz@DWR" userId="fa681d56-77bd-4917-ba17-b5c1051dcc4a" providerId="ADAL" clId="{7DE93631-0ED7-4C9E-AD38-63B4EF86B908}" dt="2024-09-20T18:04:09.179" v="498" actId="478"/>
          <ac:picMkLst>
            <pc:docMk/>
            <pc:sldMk cId="1925884522" sldId="597"/>
            <ac:picMk id="3" creationId="{9E4BB679-9965-FBCD-62B6-C140BA5141B0}"/>
          </ac:picMkLst>
        </pc:picChg>
        <pc:picChg chg="add del">
          <ac:chgData name="Etebari, Behrooz@DWR" userId="fa681d56-77bd-4917-ba17-b5c1051dcc4a" providerId="ADAL" clId="{7DE93631-0ED7-4C9E-AD38-63B4EF86B908}" dt="2024-09-20T18:08:08.734" v="500" actId="478"/>
          <ac:picMkLst>
            <pc:docMk/>
            <pc:sldMk cId="1925884522" sldId="597"/>
            <ac:picMk id="7" creationId="{95BD36EB-05A0-9EB5-1F44-2CAC8793C33C}"/>
          </ac:picMkLst>
        </pc:picChg>
        <pc:picChg chg="add mod">
          <ac:chgData name="Etebari, Behrooz@DWR" userId="fa681d56-77bd-4917-ba17-b5c1051dcc4a" providerId="ADAL" clId="{7DE93631-0ED7-4C9E-AD38-63B4EF86B908}" dt="2024-09-20T18:08:15.650" v="502" actId="1076"/>
          <ac:picMkLst>
            <pc:docMk/>
            <pc:sldMk cId="1925884522" sldId="597"/>
            <ac:picMk id="9" creationId="{E0293EBF-B2BA-E5BC-E50A-332D2BAC5F01}"/>
          </ac:picMkLst>
        </pc:picChg>
        <pc:picChg chg="add mod">
          <ac:chgData name="Etebari, Behrooz@DWR" userId="fa681d56-77bd-4917-ba17-b5c1051dcc4a" providerId="ADAL" clId="{7DE93631-0ED7-4C9E-AD38-63B4EF86B908}" dt="2024-09-20T18:09:28.210" v="504" actId="1076"/>
          <ac:picMkLst>
            <pc:docMk/>
            <pc:sldMk cId="1925884522" sldId="597"/>
            <ac:picMk id="11" creationId="{6C0A7E55-F481-7E93-F165-6ED5CA43043C}"/>
          </ac:picMkLst>
        </pc:picChg>
      </pc:sldChg>
      <pc:sldChg chg="modSp add del mod">
        <pc:chgData name="Etebari, Behrooz@DWR" userId="fa681d56-77bd-4917-ba17-b5c1051dcc4a" providerId="ADAL" clId="{7DE93631-0ED7-4C9E-AD38-63B4EF86B908}" dt="2024-10-18T22:10:36.199" v="2913" actId="47"/>
        <pc:sldMkLst>
          <pc:docMk/>
          <pc:sldMk cId="2688318550" sldId="597"/>
        </pc:sldMkLst>
        <pc:picChg chg="mod">
          <ac:chgData name="Etebari, Behrooz@DWR" userId="fa681d56-77bd-4917-ba17-b5c1051dcc4a" providerId="ADAL" clId="{7DE93631-0ED7-4C9E-AD38-63B4EF86B908}" dt="2024-10-03T13:25:23.476" v="2323" actId="1076"/>
          <ac:picMkLst>
            <pc:docMk/>
            <pc:sldMk cId="2688318550" sldId="597"/>
            <ac:picMk id="9" creationId="{E0293EBF-B2BA-E5BC-E50A-332D2BAC5F01}"/>
          </ac:picMkLst>
        </pc:picChg>
        <pc:picChg chg="mod">
          <ac:chgData name="Etebari, Behrooz@DWR" userId="fa681d56-77bd-4917-ba17-b5c1051dcc4a" providerId="ADAL" clId="{7DE93631-0ED7-4C9E-AD38-63B4EF86B908}" dt="2024-10-03T13:25:27.667" v="2325" actId="1076"/>
          <ac:picMkLst>
            <pc:docMk/>
            <pc:sldMk cId="2688318550" sldId="597"/>
            <ac:picMk id="11" creationId="{6C0A7E55-F481-7E93-F165-6ED5CA43043C}"/>
          </ac:picMkLst>
        </pc:picChg>
      </pc:sldChg>
      <pc:sldChg chg="modSp add del mod">
        <pc:chgData name="Etebari, Behrooz@DWR" userId="fa681d56-77bd-4917-ba17-b5c1051dcc4a" providerId="ADAL" clId="{7DE93631-0ED7-4C9E-AD38-63B4EF86B908}" dt="2024-10-18T22:10:35.433" v="2912" actId="47"/>
        <pc:sldMkLst>
          <pc:docMk/>
          <pc:sldMk cId="3148464447" sldId="598"/>
        </pc:sldMkLst>
        <pc:picChg chg="mod">
          <ac:chgData name="Etebari, Behrooz@DWR" userId="fa681d56-77bd-4917-ba17-b5c1051dcc4a" providerId="ADAL" clId="{7DE93631-0ED7-4C9E-AD38-63B4EF86B908}" dt="2024-10-03T13:25:32.016" v="2327" actId="1076"/>
          <ac:picMkLst>
            <pc:docMk/>
            <pc:sldMk cId="3148464447" sldId="598"/>
            <ac:picMk id="7" creationId="{A9BFB3CB-E2F9-DE56-D02D-979ACE6EE607}"/>
          </ac:picMkLst>
        </pc:picChg>
        <pc:picChg chg="mod">
          <ac:chgData name="Etebari, Behrooz@DWR" userId="fa681d56-77bd-4917-ba17-b5c1051dcc4a" providerId="ADAL" clId="{7DE93631-0ED7-4C9E-AD38-63B4EF86B908}" dt="2024-10-03T13:25:31.120" v="2326" actId="14100"/>
          <ac:picMkLst>
            <pc:docMk/>
            <pc:sldMk cId="3148464447" sldId="598"/>
            <ac:picMk id="9" creationId="{FDE9933D-7E13-4708-9F73-545EE9434573}"/>
          </ac:picMkLst>
        </pc:picChg>
      </pc:sldChg>
      <pc:sldChg chg="addSp delSp modSp add del mod">
        <pc:chgData name="Etebari, Behrooz@DWR" userId="fa681d56-77bd-4917-ba17-b5c1051dcc4a" providerId="ADAL" clId="{7DE93631-0ED7-4C9E-AD38-63B4EF86B908}" dt="2024-10-02T17:50:14.747" v="2016" actId="2696"/>
        <pc:sldMkLst>
          <pc:docMk/>
          <pc:sldMk cId="3935745015" sldId="598"/>
        </pc:sldMkLst>
        <pc:spChg chg="mod">
          <ac:chgData name="Etebari, Behrooz@DWR" userId="fa681d56-77bd-4917-ba17-b5c1051dcc4a" providerId="ADAL" clId="{7DE93631-0ED7-4C9E-AD38-63B4EF86B908}" dt="2024-09-20T18:10:36.716" v="510" actId="1076"/>
          <ac:spMkLst>
            <pc:docMk/>
            <pc:sldMk cId="3935745015" sldId="598"/>
            <ac:spMk id="5" creationId="{2CF42FC2-FF35-BCE9-5FD3-350AD57C57BE}"/>
          </ac:spMkLst>
        </pc:spChg>
        <pc:picChg chg="del">
          <ac:chgData name="Etebari, Behrooz@DWR" userId="fa681d56-77bd-4917-ba17-b5c1051dcc4a" providerId="ADAL" clId="{7DE93631-0ED7-4C9E-AD38-63B4EF86B908}" dt="2024-09-20T17:19:54.420" v="490" actId="478"/>
          <ac:picMkLst>
            <pc:docMk/>
            <pc:sldMk cId="3935745015" sldId="598"/>
            <ac:picMk id="3" creationId="{9E4BB679-9965-FBCD-62B6-C140BA5141B0}"/>
          </ac:picMkLst>
        </pc:picChg>
        <pc:picChg chg="add del mod">
          <ac:chgData name="Etebari, Behrooz@DWR" userId="fa681d56-77bd-4917-ba17-b5c1051dcc4a" providerId="ADAL" clId="{7DE93631-0ED7-4C9E-AD38-63B4EF86B908}" dt="2024-09-20T18:10:33.131" v="507" actId="478"/>
          <ac:picMkLst>
            <pc:docMk/>
            <pc:sldMk cId="3935745015" sldId="598"/>
            <ac:picMk id="4" creationId="{FC6D9054-D963-88E4-DC42-AF5F5E025700}"/>
          </ac:picMkLst>
        </pc:picChg>
        <pc:picChg chg="add mod">
          <ac:chgData name="Etebari, Behrooz@DWR" userId="fa681d56-77bd-4917-ba17-b5c1051dcc4a" providerId="ADAL" clId="{7DE93631-0ED7-4C9E-AD38-63B4EF86B908}" dt="2024-09-20T18:10:39.055" v="512" actId="1076"/>
          <ac:picMkLst>
            <pc:docMk/>
            <pc:sldMk cId="3935745015" sldId="598"/>
            <ac:picMk id="7" creationId="{A9BFB3CB-E2F9-DE56-D02D-979ACE6EE607}"/>
          </ac:picMkLst>
        </pc:picChg>
        <pc:picChg chg="add mod">
          <ac:chgData name="Etebari, Behrooz@DWR" userId="fa681d56-77bd-4917-ba17-b5c1051dcc4a" providerId="ADAL" clId="{7DE93631-0ED7-4C9E-AD38-63B4EF86B908}" dt="2024-09-20T18:11:03.412" v="514" actId="1076"/>
          <ac:picMkLst>
            <pc:docMk/>
            <pc:sldMk cId="3935745015" sldId="598"/>
            <ac:picMk id="9" creationId="{FDE9933D-7E13-4708-9F73-545EE9434573}"/>
          </ac:picMkLst>
        </pc:picChg>
      </pc:sldChg>
      <pc:sldChg chg="modSp new mod ord">
        <pc:chgData name="Etebari, Behrooz@DWR" userId="fa681d56-77bd-4917-ba17-b5c1051dcc4a" providerId="ADAL" clId="{7DE93631-0ED7-4C9E-AD38-63B4EF86B908}" dt="2024-10-18T18:29:59.679" v="2727" actId="20577"/>
        <pc:sldMkLst>
          <pc:docMk/>
          <pc:sldMk cId="1713339130" sldId="599"/>
        </pc:sldMkLst>
        <pc:spChg chg="mod">
          <ac:chgData name="Etebari, Behrooz@DWR" userId="fa681d56-77bd-4917-ba17-b5c1051dcc4a" providerId="ADAL" clId="{7DE93631-0ED7-4C9E-AD38-63B4EF86B908}" dt="2024-10-02T17:56:37.171" v="2059" actId="1076"/>
          <ac:spMkLst>
            <pc:docMk/>
            <pc:sldMk cId="1713339130" sldId="599"/>
            <ac:spMk id="2" creationId="{FA440790-C11E-F604-F87D-812F853F0F3F}"/>
          </ac:spMkLst>
        </pc:spChg>
        <pc:spChg chg="mod">
          <ac:chgData name="Etebari, Behrooz@DWR" userId="fa681d56-77bd-4917-ba17-b5c1051dcc4a" providerId="ADAL" clId="{7DE93631-0ED7-4C9E-AD38-63B4EF86B908}" dt="2024-10-18T18:29:59.679" v="2727" actId="20577"/>
          <ac:spMkLst>
            <pc:docMk/>
            <pc:sldMk cId="1713339130" sldId="599"/>
            <ac:spMk id="3" creationId="{76AB9C14-17E4-AB57-28DA-F9DA47245116}"/>
          </ac:spMkLst>
        </pc:spChg>
      </pc:sldChg>
      <pc:sldChg chg="addSp delSp modSp new mod ord">
        <pc:chgData name="Etebari, Behrooz@DWR" userId="fa681d56-77bd-4917-ba17-b5c1051dcc4a" providerId="ADAL" clId="{7DE93631-0ED7-4C9E-AD38-63B4EF86B908}" dt="2024-10-18T22:09:55.317" v="2906" actId="1076"/>
        <pc:sldMkLst>
          <pc:docMk/>
          <pc:sldMk cId="1791486191" sldId="600"/>
        </pc:sldMkLst>
        <pc:spChg chg="del mod">
          <ac:chgData name="Etebari, Behrooz@DWR" userId="fa681d56-77bd-4917-ba17-b5c1051dcc4a" providerId="ADAL" clId="{7DE93631-0ED7-4C9E-AD38-63B4EF86B908}" dt="2024-10-17T20:35:17.036" v="2659" actId="478"/>
          <ac:spMkLst>
            <pc:docMk/>
            <pc:sldMk cId="1791486191" sldId="600"/>
            <ac:spMk id="2" creationId="{B84DE000-88F4-F45B-CD3F-6CCECF630A06}"/>
          </ac:spMkLst>
        </pc:spChg>
        <pc:spChg chg="add mod">
          <ac:chgData name="Etebari, Behrooz@DWR" userId="fa681d56-77bd-4917-ba17-b5c1051dcc4a" providerId="ADAL" clId="{7DE93631-0ED7-4C9E-AD38-63B4EF86B908}" dt="2024-10-17T20:39:13.645" v="2671" actId="207"/>
          <ac:spMkLst>
            <pc:docMk/>
            <pc:sldMk cId="1791486191" sldId="600"/>
            <ac:spMk id="6" creationId="{47A67B95-2C1D-E4E9-65B4-320BCCFFFEB9}"/>
          </ac:spMkLst>
        </pc:spChg>
        <pc:spChg chg="add del mod">
          <ac:chgData name="Etebari, Behrooz@DWR" userId="fa681d56-77bd-4917-ba17-b5c1051dcc4a" providerId="ADAL" clId="{7DE93631-0ED7-4C9E-AD38-63B4EF86B908}" dt="2024-10-17T20:35:22.312" v="2661" actId="478"/>
          <ac:spMkLst>
            <pc:docMk/>
            <pc:sldMk cId="1791486191" sldId="600"/>
            <ac:spMk id="8" creationId="{DBB354D5-E286-BD67-1438-3B0B8F6586F5}"/>
          </ac:spMkLst>
        </pc:spChg>
        <pc:picChg chg="add del mod modCrop">
          <ac:chgData name="Etebari, Behrooz@DWR" userId="fa681d56-77bd-4917-ba17-b5c1051dcc4a" providerId="ADAL" clId="{7DE93631-0ED7-4C9E-AD38-63B4EF86B908}" dt="2024-10-17T20:33:03.258" v="2636" actId="478"/>
          <ac:picMkLst>
            <pc:docMk/>
            <pc:sldMk cId="1791486191" sldId="600"/>
            <ac:picMk id="4" creationId="{BD03B671-035A-8C20-7DC5-755C7E61D697}"/>
          </ac:picMkLst>
        </pc:picChg>
        <pc:picChg chg="add mod">
          <ac:chgData name="Etebari, Behrooz@DWR" userId="fa681d56-77bd-4917-ba17-b5c1051dcc4a" providerId="ADAL" clId="{7DE93631-0ED7-4C9E-AD38-63B4EF86B908}" dt="2024-10-18T22:09:55.317" v="2906" actId="1076"/>
          <ac:picMkLst>
            <pc:docMk/>
            <pc:sldMk cId="1791486191" sldId="600"/>
            <ac:picMk id="5" creationId="{EE524E86-144A-DF38-833E-E71AF0F81D6E}"/>
          </ac:picMkLst>
        </pc:picChg>
      </pc:sldChg>
      <pc:sldChg chg="addSp modSp new mod ord">
        <pc:chgData name="Etebari, Behrooz@DWR" userId="fa681d56-77bd-4917-ba17-b5c1051dcc4a" providerId="ADAL" clId="{7DE93631-0ED7-4C9E-AD38-63B4EF86B908}" dt="2024-10-02T17:57:40.837" v="2063"/>
        <pc:sldMkLst>
          <pc:docMk/>
          <pc:sldMk cId="3626484835" sldId="601"/>
        </pc:sldMkLst>
        <pc:picChg chg="add mod">
          <ac:chgData name="Etebari, Behrooz@DWR" userId="fa681d56-77bd-4917-ba17-b5c1051dcc4a" providerId="ADAL" clId="{7DE93631-0ED7-4C9E-AD38-63B4EF86B908}" dt="2024-10-01T18:13:25.440" v="1288" actId="1076"/>
          <ac:picMkLst>
            <pc:docMk/>
            <pc:sldMk cId="3626484835" sldId="601"/>
            <ac:picMk id="3" creationId="{D20E112C-9F57-A20F-F21E-7B920A59E883}"/>
          </ac:picMkLst>
        </pc:picChg>
      </pc:sldChg>
      <pc:sldChg chg="modSp new mod">
        <pc:chgData name="Etebari, Behrooz@DWR" userId="fa681d56-77bd-4917-ba17-b5c1051dcc4a" providerId="ADAL" clId="{7DE93631-0ED7-4C9E-AD38-63B4EF86B908}" dt="2024-10-21T15:34:08.663" v="2989" actId="20577"/>
        <pc:sldMkLst>
          <pc:docMk/>
          <pc:sldMk cId="702395735" sldId="602"/>
        </pc:sldMkLst>
        <pc:spChg chg="mod">
          <ac:chgData name="Etebari, Behrooz@DWR" userId="fa681d56-77bd-4917-ba17-b5c1051dcc4a" providerId="ADAL" clId="{7DE93631-0ED7-4C9E-AD38-63B4EF86B908}" dt="2024-10-02T18:05:36.608" v="2117" actId="207"/>
          <ac:spMkLst>
            <pc:docMk/>
            <pc:sldMk cId="702395735" sldId="602"/>
            <ac:spMk id="2" creationId="{3D527801-2CBE-4352-B701-9C0F726DB8B7}"/>
          </ac:spMkLst>
        </pc:spChg>
        <pc:spChg chg="mod">
          <ac:chgData name="Etebari, Behrooz@DWR" userId="fa681d56-77bd-4917-ba17-b5c1051dcc4a" providerId="ADAL" clId="{7DE93631-0ED7-4C9E-AD38-63B4EF86B908}" dt="2024-10-21T15:34:08.663" v="2989" actId="20577"/>
          <ac:spMkLst>
            <pc:docMk/>
            <pc:sldMk cId="702395735" sldId="602"/>
            <ac:spMk id="3" creationId="{1DD4E639-4983-D6A6-634F-AA42EDA9083D}"/>
          </ac:spMkLst>
        </pc:spChg>
      </pc:sldChg>
      <pc:sldChg chg="addSp delSp new mod">
        <pc:chgData name="Etebari, Behrooz@DWR" userId="fa681d56-77bd-4917-ba17-b5c1051dcc4a" providerId="ADAL" clId="{7DE93631-0ED7-4C9E-AD38-63B4EF86B908}" dt="2024-10-03T16:29:05.093" v="2476" actId="22"/>
        <pc:sldMkLst>
          <pc:docMk/>
          <pc:sldMk cId="843477325" sldId="603"/>
        </pc:sldMkLst>
        <pc:picChg chg="add del">
          <ac:chgData name="Etebari, Behrooz@DWR" userId="fa681d56-77bd-4917-ba17-b5c1051dcc4a" providerId="ADAL" clId="{7DE93631-0ED7-4C9E-AD38-63B4EF86B908}" dt="2024-10-02T19:56:17.733" v="2127" actId="478"/>
          <ac:picMkLst>
            <pc:docMk/>
            <pc:sldMk cId="843477325" sldId="603"/>
            <ac:picMk id="3" creationId="{A3A1E92C-5F06-B1A4-F130-1DD9799A23AF}"/>
          </ac:picMkLst>
        </pc:picChg>
        <pc:picChg chg="add">
          <ac:chgData name="Etebari, Behrooz@DWR" userId="fa681d56-77bd-4917-ba17-b5c1051dcc4a" providerId="ADAL" clId="{7DE93631-0ED7-4C9E-AD38-63B4EF86B908}" dt="2024-10-03T16:29:05.093" v="2476" actId="22"/>
          <ac:picMkLst>
            <pc:docMk/>
            <pc:sldMk cId="843477325" sldId="603"/>
            <ac:picMk id="3" creationId="{BCFB5E3F-C007-B9A6-7ED8-4CDEFC2B0BA7}"/>
          </ac:picMkLst>
        </pc:picChg>
        <pc:picChg chg="add del">
          <ac:chgData name="Etebari, Behrooz@DWR" userId="fa681d56-77bd-4917-ba17-b5c1051dcc4a" providerId="ADAL" clId="{7DE93631-0ED7-4C9E-AD38-63B4EF86B908}" dt="2024-10-02T20:00:27.957" v="2129" actId="478"/>
          <ac:picMkLst>
            <pc:docMk/>
            <pc:sldMk cId="843477325" sldId="603"/>
            <ac:picMk id="5" creationId="{4B1DFD0D-A3D3-496E-48AA-C9636E4C0AB0}"/>
          </ac:picMkLst>
        </pc:picChg>
        <pc:picChg chg="add del">
          <ac:chgData name="Etebari, Behrooz@DWR" userId="fa681d56-77bd-4917-ba17-b5c1051dcc4a" providerId="ADAL" clId="{7DE93631-0ED7-4C9E-AD38-63B4EF86B908}" dt="2024-10-02T20:07:56.981" v="2153" actId="478"/>
          <ac:picMkLst>
            <pc:docMk/>
            <pc:sldMk cId="843477325" sldId="603"/>
            <ac:picMk id="7" creationId="{7D24D5D8-FBE7-425D-3A6E-1636C98096A7}"/>
          </ac:picMkLst>
        </pc:picChg>
        <pc:picChg chg="add del">
          <ac:chgData name="Etebari, Behrooz@DWR" userId="fa681d56-77bd-4917-ba17-b5c1051dcc4a" providerId="ADAL" clId="{7DE93631-0ED7-4C9E-AD38-63B4EF86B908}" dt="2024-10-03T16:29:03.914" v="2475" actId="478"/>
          <ac:picMkLst>
            <pc:docMk/>
            <pc:sldMk cId="843477325" sldId="603"/>
            <ac:picMk id="9" creationId="{D9C90692-6F9D-38EA-1922-9C06D7EE42C7}"/>
          </ac:picMkLst>
        </pc:picChg>
      </pc:sldChg>
      <pc:sldChg chg="addSp delSp modSp new mod">
        <pc:chgData name="Etebari, Behrooz@DWR" userId="fa681d56-77bd-4917-ba17-b5c1051dcc4a" providerId="ADAL" clId="{7DE93631-0ED7-4C9E-AD38-63B4EF86B908}" dt="2024-10-17T20:35:45.716" v="2669" actId="1076"/>
        <pc:sldMkLst>
          <pc:docMk/>
          <pc:sldMk cId="2899640095" sldId="604"/>
        </pc:sldMkLst>
        <pc:spChg chg="add del mod">
          <ac:chgData name="Etebari, Behrooz@DWR" userId="fa681d56-77bd-4917-ba17-b5c1051dcc4a" providerId="ADAL" clId="{7DE93631-0ED7-4C9E-AD38-63B4EF86B908}" dt="2024-10-17T20:34:49.088" v="2651" actId="21"/>
          <ac:spMkLst>
            <pc:docMk/>
            <pc:sldMk cId="2899640095" sldId="604"/>
            <ac:spMk id="2" creationId="{47A67B95-2C1D-E4E9-65B4-320BCCFFFEB9}"/>
          </ac:spMkLst>
        </pc:spChg>
        <pc:grpChg chg="add mod">
          <ac:chgData name="Etebari, Behrooz@DWR" userId="fa681d56-77bd-4917-ba17-b5c1051dcc4a" providerId="ADAL" clId="{7DE93631-0ED7-4C9E-AD38-63B4EF86B908}" dt="2024-10-02T20:38:43.279" v="2182" actId="1076"/>
          <ac:grpSpMkLst>
            <pc:docMk/>
            <pc:sldMk cId="2899640095" sldId="604"/>
            <ac:grpSpMk id="8" creationId="{48C3F07C-1812-C903-780E-20B525B76454}"/>
          </ac:grpSpMkLst>
        </pc:grpChg>
        <pc:picChg chg="add mod">
          <ac:chgData name="Etebari, Behrooz@DWR" userId="fa681d56-77bd-4917-ba17-b5c1051dcc4a" providerId="ADAL" clId="{7DE93631-0ED7-4C9E-AD38-63B4EF86B908}" dt="2024-10-02T20:38:34.264" v="2180" actId="164"/>
          <ac:picMkLst>
            <pc:docMk/>
            <pc:sldMk cId="2899640095" sldId="604"/>
            <ac:picMk id="3" creationId="{736930CF-4A75-96D9-26D7-7A0A55DEF85F}"/>
          </ac:picMkLst>
        </pc:picChg>
        <pc:picChg chg="add del mod">
          <ac:chgData name="Etebari, Behrooz@DWR" userId="fa681d56-77bd-4917-ba17-b5c1051dcc4a" providerId="ADAL" clId="{7DE93631-0ED7-4C9E-AD38-63B4EF86B908}" dt="2024-10-02T20:40:06.309" v="2184" actId="478"/>
          <ac:picMkLst>
            <pc:docMk/>
            <pc:sldMk cId="2899640095" sldId="604"/>
            <ac:picMk id="5" creationId="{41FA3C1D-8226-17A5-1F1B-5C977CFAD595}"/>
          </ac:picMkLst>
        </pc:picChg>
        <pc:picChg chg="add mod">
          <ac:chgData name="Etebari, Behrooz@DWR" userId="fa681d56-77bd-4917-ba17-b5c1051dcc4a" providerId="ADAL" clId="{7DE93631-0ED7-4C9E-AD38-63B4EF86B908}" dt="2024-10-02T20:38:34.264" v="2180" actId="164"/>
          <ac:picMkLst>
            <pc:docMk/>
            <pc:sldMk cId="2899640095" sldId="604"/>
            <ac:picMk id="7" creationId="{5DC6B60F-1F75-04B8-693B-97BA95145176}"/>
          </ac:picMkLst>
        </pc:picChg>
        <pc:picChg chg="add mod">
          <ac:chgData name="Etebari, Behrooz@DWR" userId="fa681d56-77bd-4917-ba17-b5c1051dcc4a" providerId="ADAL" clId="{7DE93631-0ED7-4C9E-AD38-63B4EF86B908}" dt="2024-10-17T20:35:45.716" v="2669" actId="1076"/>
          <ac:picMkLst>
            <pc:docMk/>
            <pc:sldMk cId="2899640095" sldId="604"/>
            <ac:picMk id="10" creationId="{CB89BFCB-F384-8EC1-CB78-379EEE8A2401}"/>
          </ac:picMkLst>
        </pc:picChg>
      </pc:sldChg>
      <pc:sldChg chg="new">
        <pc:chgData name="Etebari, Behrooz@DWR" userId="fa681d56-77bd-4917-ba17-b5c1051dcc4a" providerId="ADAL" clId="{7DE93631-0ED7-4C9E-AD38-63B4EF86B908}" dt="2024-10-18T18:33:32.316" v="2731" actId="680"/>
        <pc:sldMkLst>
          <pc:docMk/>
          <pc:sldMk cId="102819511" sldId="605"/>
        </pc:sldMkLst>
      </pc:sldChg>
      <pc:sldMasterChg chg="modSldLayout">
        <pc:chgData name="Etebari, Behrooz@DWR" userId="fa681d56-77bd-4917-ba17-b5c1051dcc4a" providerId="ADAL" clId="{7DE93631-0ED7-4C9E-AD38-63B4EF86B908}" dt="2024-10-02T17:34:24.811" v="1427"/>
        <pc:sldMasterMkLst>
          <pc:docMk/>
          <pc:sldMasterMk cId="55716124" sldId="2147483708"/>
        </pc:sldMasterMkLst>
        <pc:sldLayoutChg chg="addSp">
          <pc:chgData name="Etebari, Behrooz@DWR" userId="fa681d56-77bd-4917-ba17-b5c1051dcc4a" providerId="ADAL" clId="{7DE93631-0ED7-4C9E-AD38-63B4EF86B908}" dt="2024-10-02T17:34:24.811" v="1427"/>
          <pc:sldLayoutMkLst>
            <pc:docMk/>
            <pc:sldMasterMk cId="55716124" sldId="2147483708"/>
            <pc:sldLayoutMk cId="130224440" sldId="2147483710"/>
          </pc:sldLayoutMkLst>
          <pc:grpChg chg="add">
            <ac:chgData name="Etebari, Behrooz@DWR" userId="fa681d56-77bd-4917-ba17-b5c1051dcc4a" providerId="ADAL" clId="{7DE93631-0ED7-4C9E-AD38-63B4EF86B908}" dt="2024-10-02T17:34:24.811" v="1427"/>
            <ac:grpSpMkLst>
              <pc:docMk/>
              <pc:sldMasterMk cId="55716124" sldId="2147483708"/>
              <pc:sldLayoutMk cId="130224440" sldId="2147483710"/>
              <ac:grpSpMk id="7" creationId="{28EB0F1A-ED3C-F951-3E41-09A5CE0BC456}"/>
            </ac:grpSpMkLst>
          </pc:grpChg>
        </pc:sldLayoutChg>
      </pc:sldMasterChg>
      <pc:sldMasterChg chg="modSldLayout">
        <pc:chgData name="Etebari, Behrooz@DWR" userId="fa681d56-77bd-4917-ba17-b5c1051dcc4a" providerId="ADAL" clId="{7DE93631-0ED7-4C9E-AD38-63B4EF86B908}" dt="2024-10-02T17:34:27.272" v="1430"/>
        <pc:sldMasterMkLst>
          <pc:docMk/>
          <pc:sldMasterMk cId="3443848840" sldId="2147483722"/>
        </pc:sldMasterMkLst>
        <pc:sldLayoutChg chg="addSp">
          <pc:chgData name="Etebari, Behrooz@DWR" userId="fa681d56-77bd-4917-ba17-b5c1051dcc4a" providerId="ADAL" clId="{7DE93631-0ED7-4C9E-AD38-63B4EF86B908}" dt="2024-10-02T17:34:27.272" v="1430"/>
          <pc:sldLayoutMkLst>
            <pc:docMk/>
            <pc:sldMasterMk cId="3443848840" sldId="2147483722"/>
            <pc:sldLayoutMk cId="2845020652" sldId="2147483724"/>
          </pc:sldLayoutMkLst>
          <pc:grpChg chg="add">
            <ac:chgData name="Etebari, Behrooz@DWR" userId="fa681d56-77bd-4917-ba17-b5c1051dcc4a" providerId="ADAL" clId="{7DE93631-0ED7-4C9E-AD38-63B4EF86B908}" dt="2024-10-02T17:34:27.272" v="1430"/>
            <ac:grpSpMkLst>
              <pc:docMk/>
              <pc:sldMasterMk cId="3443848840" sldId="2147483722"/>
              <pc:sldLayoutMk cId="2845020652" sldId="2147483724"/>
              <ac:grpSpMk id="4" creationId="{3C7BD73C-D71F-6B09-F2B3-6365C418156D}"/>
            </ac:grpSpMkLst>
          </pc:grpChg>
        </pc:sldLayoutChg>
      </pc:sldMasterChg>
      <pc:sldMasterChg chg="modSldLayout">
        <pc:chgData name="Etebari, Behrooz@DWR" userId="fa681d56-77bd-4917-ba17-b5c1051dcc4a" providerId="ADAL" clId="{7DE93631-0ED7-4C9E-AD38-63B4EF86B908}" dt="2024-10-02T17:34:33.442" v="1433"/>
        <pc:sldMasterMkLst>
          <pc:docMk/>
          <pc:sldMasterMk cId="642893534" sldId="2147483742"/>
        </pc:sldMasterMkLst>
        <pc:sldLayoutChg chg="addSp">
          <pc:chgData name="Etebari, Behrooz@DWR" userId="fa681d56-77bd-4917-ba17-b5c1051dcc4a" providerId="ADAL" clId="{7DE93631-0ED7-4C9E-AD38-63B4EF86B908}" dt="2024-10-02T17:34:33.442" v="1433"/>
          <pc:sldLayoutMkLst>
            <pc:docMk/>
            <pc:sldMasterMk cId="642893534" sldId="2147483742"/>
            <pc:sldLayoutMk cId="1250930392" sldId="2147483744"/>
          </pc:sldLayoutMkLst>
          <pc:grpChg chg="add">
            <ac:chgData name="Etebari, Behrooz@DWR" userId="fa681d56-77bd-4917-ba17-b5c1051dcc4a" providerId="ADAL" clId="{7DE93631-0ED7-4C9E-AD38-63B4EF86B908}" dt="2024-10-02T17:34:33.442" v="1433"/>
            <ac:grpSpMkLst>
              <pc:docMk/>
              <pc:sldMasterMk cId="642893534" sldId="2147483742"/>
              <pc:sldLayoutMk cId="1250930392" sldId="2147483744"/>
              <ac:grpSpMk id="7" creationId="{D323EFE2-78F4-DD88-F535-F4D0F206AD95}"/>
            </ac:grpSpMkLst>
          </pc:grpChg>
        </pc:sldLayoutChg>
      </pc:sldMasterChg>
      <pc:sldMasterChg chg="modSldLayout">
        <pc:chgData name="Etebari, Behrooz@DWR" userId="fa681d56-77bd-4917-ba17-b5c1051dcc4a" providerId="ADAL" clId="{7DE93631-0ED7-4C9E-AD38-63B4EF86B908}" dt="2024-10-02T17:34:36.197" v="1434"/>
        <pc:sldMasterMkLst>
          <pc:docMk/>
          <pc:sldMasterMk cId="1930708039" sldId="2147483756"/>
        </pc:sldMasterMkLst>
        <pc:sldLayoutChg chg="addSp">
          <pc:chgData name="Etebari, Behrooz@DWR" userId="fa681d56-77bd-4917-ba17-b5c1051dcc4a" providerId="ADAL" clId="{7DE93631-0ED7-4C9E-AD38-63B4EF86B908}" dt="2024-10-02T17:34:36.197" v="1434"/>
          <pc:sldLayoutMkLst>
            <pc:docMk/>
            <pc:sldMasterMk cId="1930708039" sldId="2147483756"/>
            <pc:sldLayoutMk cId="3242486623" sldId="2147483758"/>
          </pc:sldLayoutMkLst>
          <pc:grpChg chg="add">
            <ac:chgData name="Etebari, Behrooz@DWR" userId="fa681d56-77bd-4917-ba17-b5c1051dcc4a" providerId="ADAL" clId="{7DE93631-0ED7-4C9E-AD38-63B4EF86B908}" dt="2024-10-02T17:34:36.197" v="1434"/>
            <ac:grpSpMkLst>
              <pc:docMk/>
              <pc:sldMasterMk cId="1930708039" sldId="2147483756"/>
              <pc:sldLayoutMk cId="3242486623" sldId="2147483758"/>
              <ac:grpSpMk id="7" creationId="{5DABDE6F-A9A5-9903-BC09-78074AEF16D1}"/>
            </ac:grpSpMkLst>
          </pc:grpChg>
        </pc:sldLayoutChg>
      </pc:sldMasterChg>
      <pc:sldMasterChg chg="delSldLayout modSldLayout">
        <pc:chgData name="Etebari, Behrooz@DWR" userId="fa681d56-77bd-4917-ba17-b5c1051dcc4a" providerId="ADAL" clId="{7DE93631-0ED7-4C9E-AD38-63B4EF86B908}" dt="2024-10-18T22:10:37.585" v="2914" actId="47"/>
        <pc:sldMasterMkLst>
          <pc:docMk/>
          <pc:sldMasterMk cId="1550386874" sldId="2147483770"/>
        </pc:sldMasterMkLst>
        <pc:sldLayoutChg chg="addSp">
          <pc:chgData name="Etebari, Behrooz@DWR" userId="fa681d56-77bd-4917-ba17-b5c1051dcc4a" providerId="ADAL" clId="{7DE93631-0ED7-4C9E-AD38-63B4EF86B908}" dt="2024-10-02T17:34:41.240" v="1436"/>
          <pc:sldLayoutMkLst>
            <pc:docMk/>
            <pc:sldMasterMk cId="1550386874" sldId="2147483770"/>
            <pc:sldLayoutMk cId="56136218" sldId="2147483772"/>
          </pc:sldLayoutMkLst>
          <pc:grpChg chg="add">
            <ac:chgData name="Etebari, Behrooz@DWR" userId="fa681d56-77bd-4917-ba17-b5c1051dcc4a" providerId="ADAL" clId="{7DE93631-0ED7-4C9E-AD38-63B4EF86B908}" dt="2024-10-02T17:34:41.240" v="1436"/>
            <ac:grpSpMkLst>
              <pc:docMk/>
              <pc:sldMasterMk cId="1550386874" sldId="2147483770"/>
              <pc:sldLayoutMk cId="56136218" sldId="2147483772"/>
              <ac:grpSpMk id="7" creationId="{1AE6433C-ABCD-F174-56E5-2A7123DAB3E8}"/>
            </ac:grpSpMkLst>
          </pc:grpChg>
        </pc:sldLayoutChg>
        <pc:sldLayoutChg chg="del">
          <pc:chgData name="Etebari, Behrooz@DWR" userId="fa681d56-77bd-4917-ba17-b5c1051dcc4a" providerId="ADAL" clId="{7DE93631-0ED7-4C9E-AD38-63B4EF86B908}" dt="2024-10-18T22:10:37.585" v="2914" actId="47"/>
          <pc:sldLayoutMkLst>
            <pc:docMk/>
            <pc:sldMasterMk cId="1550386874" sldId="2147483770"/>
            <pc:sldLayoutMk cId="532126622" sldId="2147483789"/>
          </pc:sldLayoutMkLst>
        </pc:sldLayoutChg>
        <pc:sldLayoutChg chg="del">
          <pc:chgData name="Etebari, Behrooz@DWR" userId="fa681d56-77bd-4917-ba17-b5c1051dcc4a" providerId="ADAL" clId="{7DE93631-0ED7-4C9E-AD38-63B4EF86B908}" dt="2024-10-02T17:50:14.747" v="2016" actId="2696"/>
          <pc:sldLayoutMkLst>
            <pc:docMk/>
            <pc:sldMasterMk cId="1550386874" sldId="2147483770"/>
            <pc:sldLayoutMk cId="3386680288" sldId="2147483789"/>
          </pc:sldLayoutMkLst>
        </pc:sldLayoutChg>
      </pc:sldMasterChg>
    </pc:docChg>
  </pc:docChgLst>
  <pc:docChgLst>
    <pc:chgData name="Etebari, Behrooz@DWR" userId="fa681d56-77bd-4917-ba17-b5c1051dcc4a" providerId="ADAL" clId="{3BFCFCA5-E85D-43A1-9DE3-9F7EAAB808F3}"/>
    <pc:docChg chg="undo custSel addSld delSld modSld sldOrd">
      <pc:chgData name="Etebari, Behrooz@DWR" userId="fa681d56-77bd-4917-ba17-b5c1051dcc4a" providerId="ADAL" clId="{3BFCFCA5-E85D-43A1-9DE3-9F7EAAB808F3}" dt="2024-10-23T16:55:30.970" v="609" actId="1076"/>
      <pc:docMkLst>
        <pc:docMk/>
      </pc:docMkLst>
      <pc:sldChg chg="modTransition">
        <pc:chgData name="Etebari, Behrooz@DWR" userId="fa681d56-77bd-4917-ba17-b5c1051dcc4a" providerId="ADAL" clId="{3BFCFCA5-E85D-43A1-9DE3-9F7EAAB808F3}" dt="2024-10-21T18:16:34.354" v="157"/>
        <pc:sldMkLst>
          <pc:docMk/>
          <pc:sldMk cId="2259308896" sldId="256"/>
        </pc:sldMkLst>
      </pc:sldChg>
      <pc:sldChg chg="modSp mod modTransition">
        <pc:chgData name="Etebari, Behrooz@DWR" userId="fa681d56-77bd-4917-ba17-b5c1051dcc4a" providerId="ADAL" clId="{3BFCFCA5-E85D-43A1-9DE3-9F7EAAB808F3}" dt="2024-10-21T18:31:21.150" v="358" actId="108"/>
        <pc:sldMkLst>
          <pc:docMk/>
          <pc:sldMk cId="2218722869" sldId="553"/>
        </pc:sldMkLst>
        <pc:spChg chg="mod">
          <ac:chgData name="Etebari, Behrooz@DWR" userId="fa681d56-77bd-4917-ba17-b5c1051dcc4a" providerId="ADAL" clId="{3BFCFCA5-E85D-43A1-9DE3-9F7EAAB808F3}" dt="2024-10-21T18:30:31.816" v="339" actId="1076"/>
          <ac:spMkLst>
            <pc:docMk/>
            <pc:sldMk cId="2218722869" sldId="553"/>
            <ac:spMk id="3" creationId="{A40472E8-3FA6-623C-592D-13E025945E03}"/>
          </ac:spMkLst>
        </pc:spChg>
        <pc:spChg chg="mod">
          <ac:chgData name="Etebari, Behrooz@DWR" userId="fa681d56-77bd-4917-ba17-b5c1051dcc4a" providerId="ADAL" clId="{3BFCFCA5-E85D-43A1-9DE3-9F7EAAB808F3}" dt="2024-10-21T18:31:21.150" v="358" actId="108"/>
          <ac:spMkLst>
            <pc:docMk/>
            <pc:sldMk cId="2218722869" sldId="553"/>
            <ac:spMk id="4" creationId="{3BA8BCAC-C3E6-59F1-5CE8-371A05419B1C}"/>
          </ac:spMkLst>
        </pc:spChg>
      </pc:sldChg>
      <pc:sldChg chg="modTransition">
        <pc:chgData name="Etebari, Behrooz@DWR" userId="fa681d56-77bd-4917-ba17-b5c1051dcc4a" providerId="ADAL" clId="{3BFCFCA5-E85D-43A1-9DE3-9F7EAAB808F3}" dt="2024-10-21T18:24:22.299" v="334"/>
        <pc:sldMkLst>
          <pc:docMk/>
          <pc:sldMk cId="1211080011" sldId="558"/>
        </pc:sldMkLst>
      </pc:sldChg>
      <pc:sldChg chg="addSp delSp modSp mod modTransition">
        <pc:chgData name="Etebari, Behrooz@DWR" userId="fa681d56-77bd-4917-ba17-b5c1051dcc4a" providerId="ADAL" clId="{3BFCFCA5-E85D-43A1-9DE3-9F7EAAB808F3}" dt="2024-10-23T15:36:55.569" v="537" actId="1076"/>
        <pc:sldMkLst>
          <pc:docMk/>
          <pc:sldMk cId="3069707976" sldId="566"/>
        </pc:sldMkLst>
        <pc:spChg chg="mod">
          <ac:chgData name="Etebari, Behrooz@DWR" userId="fa681d56-77bd-4917-ba17-b5c1051dcc4a" providerId="ADAL" clId="{3BFCFCA5-E85D-43A1-9DE3-9F7EAAB808F3}" dt="2024-10-21T20:09:41.045" v="386" actId="20577"/>
          <ac:spMkLst>
            <pc:docMk/>
            <pc:sldMk cId="3069707976" sldId="566"/>
            <ac:spMk id="4" creationId="{FAE8BB7E-C35D-FF4C-63F1-84736DDCF8BC}"/>
          </ac:spMkLst>
        </pc:spChg>
        <pc:grpChg chg="del">
          <ac:chgData name="Etebari, Behrooz@DWR" userId="fa681d56-77bd-4917-ba17-b5c1051dcc4a" providerId="ADAL" clId="{3BFCFCA5-E85D-43A1-9DE3-9F7EAAB808F3}" dt="2024-10-21T20:00:11.782" v="361" actId="478"/>
          <ac:grpSpMkLst>
            <pc:docMk/>
            <pc:sldMk cId="3069707976" sldId="566"/>
            <ac:grpSpMk id="9" creationId="{A369C107-5776-CC11-9F20-E5B0DD23A781}"/>
          </ac:grpSpMkLst>
        </pc:grpChg>
        <pc:picChg chg="add del">
          <ac:chgData name="Etebari, Behrooz@DWR" userId="fa681d56-77bd-4917-ba17-b5c1051dcc4a" providerId="ADAL" clId="{3BFCFCA5-E85D-43A1-9DE3-9F7EAAB808F3}" dt="2024-10-23T14:25:38.778" v="404" actId="478"/>
          <ac:picMkLst>
            <pc:docMk/>
            <pc:sldMk cId="3069707976" sldId="566"/>
            <ac:picMk id="3" creationId="{ECF8AB16-20B3-8AE5-0D67-63EC2CDBBFB8}"/>
          </ac:picMkLst>
        </pc:picChg>
        <pc:picChg chg="add">
          <ac:chgData name="Etebari, Behrooz@DWR" userId="fa681d56-77bd-4917-ba17-b5c1051dcc4a" providerId="ADAL" clId="{3BFCFCA5-E85D-43A1-9DE3-9F7EAAB808F3}" dt="2024-10-23T14:25:39.999" v="405" actId="22"/>
          <ac:picMkLst>
            <pc:docMk/>
            <pc:sldMk cId="3069707976" sldId="566"/>
            <ac:picMk id="5" creationId="{A70E8A41-69CE-C722-99D3-371A77A44321}"/>
          </ac:picMkLst>
        </pc:picChg>
        <pc:picChg chg="add del mod">
          <ac:chgData name="Etebari, Behrooz@DWR" userId="fa681d56-77bd-4917-ba17-b5c1051dcc4a" providerId="ADAL" clId="{3BFCFCA5-E85D-43A1-9DE3-9F7EAAB808F3}" dt="2024-10-23T14:27:00.531" v="406" actId="478"/>
          <ac:picMkLst>
            <pc:docMk/>
            <pc:sldMk cId="3069707976" sldId="566"/>
            <ac:picMk id="7" creationId="{28A8F832-D108-2D77-31A2-70E9E64B17A0}"/>
          </ac:picMkLst>
        </pc:picChg>
        <pc:picChg chg="add mod">
          <ac:chgData name="Etebari, Behrooz@DWR" userId="fa681d56-77bd-4917-ba17-b5c1051dcc4a" providerId="ADAL" clId="{3BFCFCA5-E85D-43A1-9DE3-9F7EAAB808F3}" dt="2024-10-23T15:36:55.569" v="537" actId="1076"/>
          <ac:picMkLst>
            <pc:docMk/>
            <pc:sldMk cId="3069707976" sldId="566"/>
            <ac:picMk id="8" creationId="{B32A19F3-A290-60B3-8B69-FE21587E8FD8}"/>
          </ac:picMkLst>
        </pc:picChg>
      </pc:sldChg>
      <pc:sldChg chg="modTransition">
        <pc:chgData name="Etebari, Behrooz@DWR" userId="fa681d56-77bd-4917-ba17-b5c1051dcc4a" providerId="ADAL" clId="{3BFCFCA5-E85D-43A1-9DE3-9F7EAAB808F3}" dt="2024-10-21T18:17:56.081" v="173"/>
        <pc:sldMkLst>
          <pc:docMk/>
          <pc:sldMk cId="612729960" sldId="569"/>
        </pc:sldMkLst>
      </pc:sldChg>
      <pc:sldChg chg="modTransition">
        <pc:chgData name="Etebari, Behrooz@DWR" userId="fa681d56-77bd-4917-ba17-b5c1051dcc4a" providerId="ADAL" clId="{3BFCFCA5-E85D-43A1-9DE3-9F7EAAB808F3}" dt="2024-10-21T18:18:17.025" v="195"/>
        <pc:sldMkLst>
          <pc:docMk/>
          <pc:sldMk cId="1713339130" sldId="599"/>
        </pc:sldMkLst>
      </pc:sldChg>
      <pc:sldChg chg="addSp delSp modSp mod modTransition">
        <pc:chgData name="Etebari, Behrooz@DWR" userId="fa681d56-77bd-4917-ba17-b5c1051dcc4a" providerId="ADAL" clId="{3BFCFCA5-E85D-43A1-9DE3-9F7EAAB808F3}" dt="2024-10-23T16:19:48.550" v="597" actId="20577"/>
        <pc:sldMkLst>
          <pc:docMk/>
          <pc:sldMk cId="1791486191" sldId="600"/>
        </pc:sldMkLst>
        <pc:spChg chg="add mod">
          <ac:chgData name="Etebari, Behrooz@DWR" userId="fa681d56-77bd-4917-ba17-b5c1051dcc4a" providerId="ADAL" clId="{3BFCFCA5-E85D-43A1-9DE3-9F7EAAB808F3}" dt="2024-10-23T16:19:48.550" v="597" actId="20577"/>
          <ac:spMkLst>
            <pc:docMk/>
            <pc:sldMk cId="1791486191" sldId="600"/>
            <ac:spMk id="2" creationId="{97EBA4E7-7287-7A76-0D89-FAE6267D4967}"/>
          </ac:spMkLst>
        </pc:spChg>
        <pc:spChg chg="mod">
          <ac:chgData name="Etebari, Behrooz@DWR" userId="fa681d56-77bd-4917-ba17-b5c1051dcc4a" providerId="ADAL" clId="{3BFCFCA5-E85D-43A1-9DE3-9F7EAAB808F3}" dt="2024-10-23T16:18:50.153" v="579" actId="1076"/>
          <ac:spMkLst>
            <pc:docMk/>
            <pc:sldMk cId="1791486191" sldId="600"/>
            <ac:spMk id="6" creationId="{47A67B95-2C1D-E4E9-65B4-320BCCFFFEB9}"/>
          </ac:spMkLst>
        </pc:spChg>
        <pc:picChg chg="add mod">
          <ac:chgData name="Etebari, Behrooz@DWR" userId="fa681d56-77bd-4917-ba17-b5c1051dcc4a" providerId="ADAL" clId="{3BFCFCA5-E85D-43A1-9DE3-9F7EAAB808F3}" dt="2024-10-23T16:19:08.737" v="582" actId="14100"/>
          <ac:picMkLst>
            <pc:docMk/>
            <pc:sldMk cId="1791486191" sldId="600"/>
            <ac:picMk id="3" creationId="{C4B446CE-7889-F709-45BA-951429BE54E2}"/>
          </ac:picMkLst>
        </pc:picChg>
        <pc:picChg chg="del mod">
          <ac:chgData name="Etebari, Behrooz@DWR" userId="fa681d56-77bd-4917-ba17-b5c1051dcc4a" providerId="ADAL" clId="{3BFCFCA5-E85D-43A1-9DE3-9F7EAAB808F3}" dt="2024-10-23T16:18:37.415" v="573" actId="478"/>
          <ac:picMkLst>
            <pc:docMk/>
            <pc:sldMk cId="1791486191" sldId="600"/>
            <ac:picMk id="5" creationId="{EE524E86-144A-DF38-833E-E71AF0F81D6E}"/>
          </ac:picMkLst>
        </pc:picChg>
      </pc:sldChg>
      <pc:sldChg chg="addSp delSp modSp mod modTransition">
        <pc:chgData name="Etebari, Behrooz@DWR" userId="fa681d56-77bd-4917-ba17-b5c1051dcc4a" providerId="ADAL" clId="{3BFCFCA5-E85D-43A1-9DE3-9F7EAAB808F3}" dt="2024-10-23T15:38:28.920" v="538" actId="1076"/>
        <pc:sldMkLst>
          <pc:docMk/>
          <pc:sldMk cId="3626484835" sldId="601"/>
        </pc:sldMkLst>
        <pc:spChg chg="add mod">
          <ac:chgData name="Etebari, Behrooz@DWR" userId="fa681d56-77bd-4917-ba17-b5c1051dcc4a" providerId="ADAL" clId="{3BFCFCA5-E85D-43A1-9DE3-9F7EAAB808F3}" dt="2024-10-23T15:34:45.313" v="535" actId="20577"/>
          <ac:spMkLst>
            <pc:docMk/>
            <pc:sldMk cId="3626484835" sldId="601"/>
            <ac:spMk id="5" creationId="{2C7B786A-3AAB-CA58-C59F-B1D9A3FD2588}"/>
          </ac:spMkLst>
        </pc:spChg>
        <pc:picChg chg="del">
          <ac:chgData name="Etebari, Behrooz@DWR" userId="fa681d56-77bd-4917-ba17-b5c1051dcc4a" providerId="ADAL" clId="{3BFCFCA5-E85D-43A1-9DE3-9F7EAAB808F3}" dt="2024-10-23T15:28:16.246" v="514" actId="478"/>
          <ac:picMkLst>
            <pc:docMk/>
            <pc:sldMk cId="3626484835" sldId="601"/>
            <ac:picMk id="3" creationId="{D20E112C-9F57-A20F-F21E-7B920A59E883}"/>
          </ac:picMkLst>
        </pc:picChg>
        <pc:picChg chg="add mod">
          <ac:chgData name="Etebari, Behrooz@DWR" userId="fa681d56-77bd-4917-ba17-b5c1051dcc4a" providerId="ADAL" clId="{3BFCFCA5-E85D-43A1-9DE3-9F7EAAB808F3}" dt="2024-10-23T15:38:28.920" v="538" actId="1076"/>
          <ac:picMkLst>
            <pc:docMk/>
            <pc:sldMk cId="3626484835" sldId="601"/>
            <ac:picMk id="4" creationId="{F2C32960-14D6-654D-9820-B0C5DD236F80}"/>
          </ac:picMkLst>
        </pc:picChg>
      </pc:sldChg>
      <pc:sldChg chg="modSp mod modTransition">
        <pc:chgData name="Etebari, Behrooz@DWR" userId="fa681d56-77bd-4917-ba17-b5c1051dcc4a" providerId="ADAL" clId="{3BFCFCA5-E85D-43A1-9DE3-9F7EAAB808F3}" dt="2024-10-21T18:29:27.021" v="336" actId="207"/>
        <pc:sldMkLst>
          <pc:docMk/>
          <pc:sldMk cId="702395735" sldId="602"/>
        </pc:sldMkLst>
        <pc:spChg chg="mod">
          <ac:chgData name="Etebari, Behrooz@DWR" userId="fa681d56-77bd-4917-ba17-b5c1051dcc4a" providerId="ADAL" clId="{3BFCFCA5-E85D-43A1-9DE3-9F7EAAB808F3}" dt="2024-10-21T18:29:27.021" v="336" actId="207"/>
          <ac:spMkLst>
            <pc:docMk/>
            <pc:sldMk cId="702395735" sldId="602"/>
            <ac:spMk id="3" creationId="{1DD4E639-4983-D6A6-634F-AA42EDA9083D}"/>
          </ac:spMkLst>
        </pc:spChg>
      </pc:sldChg>
      <pc:sldChg chg="addSp modSp mod modTransition">
        <pc:chgData name="Etebari, Behrooz@DWR" userId="fa681d56-77bd-4917-ba17-b5c1051dcc4a" providerId="ADAL" clId="{3BFCFCA5-E85D-43A1-9DE3-9F7EAAB808F3}" dt="2024-10-23T15:11:04.986" v="513" actId="20577"/>
        <pc:sldMkLst>
          <pc:docMk/>
          <pc:sldMk cId="843477325" sldId="603"/>
        </pc:sldMkLst>
        <pc:spChg chg="add mod">
          <ac:chgData name="Etebari, Behrooz@DWR" userId="fa681d56-77bd-4917-ba17-b5c1051dcc4a" providerId="ADAL" clId="{3BFCFCA5-E85D-43A1-9DE3-9F7EAAB808F3}" dt="2024-10-23T15:11:04.986" v="513" actId="20577"/>
          <ac:spMkLst>
            <pc:docMk/>
            <pc:sldMk cId="843477325" sldId="603"/>
            <ac:spMk id="2" creationId="{D4A1BC14-A092-25F8-7871-A14E6520AA0C}"/>
          </ac:spMkLst>
        </pc:spChg>
        <pc:picChg chg="mod">
          <ac:chgData name="Etebari, Behrooz@DWR" userId="fa681d56-77bd-4917-ba17-b5c1051dcc4a" providerId="ADAL" clId="{3BFCFCA5-E85D-43A1-9DE3-9F7EAAB808F3}" dt="2024-10-23T15:09:29.231" v="409" actId="1076"/>
          <ac:picMkLst>
            <pc:docMk/>
            <pc:sldMk cId="843477325" sldId="603"/>
            <ac:picMk id="3" creationId="{BCFB5E3F-C007-B9A6-7ED8-4CDEFC2B0BA7}"/>
          </ac:picMkLst>
        </pc:picChg>
      </pc:sldChg>
      <pc:sldChg chg="modSp mod modTransition">
        <pc:chgData name="Etebari, Behrooz@DWR" userId="fa681d56-77bd-4917-ba17-b5c1051dcc4a" providerId="ADAL" clId="{3BFCFCA5-E85D-43A1-9DE3-9F7EAAB808F3}" dt="2024-10-21T18:34:28.215" v="359" actId="1076"/>
        <pc:sldMkLst>
          <pc:docMk/>
          <pc:sldMk cId="2899640095" sldId="604"/>
        </pc:sldMkLst>
        <pc:grpChg chg="mod">
          <ac:chgData name="Etebari, Behrooz@DWR" userId="fa681d56-77bd-4917-ba17-b5c1051dcc4a" providerId="ADAL" clId="{3BFCFCA5-E85D-43A1-9DE3-9F7EAAB808F3}" dt="2024-10-21T18:34:28.215" v="359" actId="1076"/>
          <ac:grpSpMkLst>
            <pc:docMk/>
            <pc:sldMk cId="2899640095" sldId="604"/>
            <ac:grpSpMk id="8" creationId="{48C3F07C-1812-C903-780E-20B525B76454}"/>
          </ac:grpSpMkLst>
        </pc:grpChg>
      </pc:sldChg>
      <pc:sldChg chg="del">
        <pc:chgData name="Etebari, Behrooz@DWR" userId="fa681d56-77bd-4917-ba17-b5c1051dcc4a" providerId="ADAL" clId="{3BFCFCA5-E85D-43A1-9DE3-9F7EAAB808F3}" dt="2024-10-21T18:19:22.709" v="275" actId="2696"/>
        <pc:sldMkLst>
          <pc:docMk/>
          <pc:sldMk cId="102819511" sldId="605"/>
        </pc:sldMkLst>
      </pc:sldChg>
      <pc:sldChg chg="addSp delSp modSp add mod ord">
        <pc:chgData name="Etebari, Behrooz@DWR" userId="fa681d56-77bd-4917-ba17-b5c1051dcc4a" providerId="ADAL" clId="{3BFCFCA5-E85D-43A1-9DE3-9F7EAAB808F3}" dt="2024-10-23T16:55:30.970" v="609" actId="1076"/>
        <pc:sldMkLst>
          <pc:docMk/>
          <pc:sldMk cId="3743643802" sldId="606"/>
        </pc:sldMkLst>
        <pc:spChg chg="mod">
          <ac:chgData name="Etebari, Behrooz@DWR" userId="fa681d56-77bd-4917-ba17-b5c1051dcc4a" providerId="ADAL" clId="{3BFCFCA5-E85D-43A1-9DE3-9F7EAAB808F3}" dt="2024-10-22T14:39:13.261" v="400" actId="1076"/>
          <ac:spMkLst>
            <pc:docMk/>
            <pc:sldMk cId="3743643802" sldId="606"/>
            <ac:spMk id="4" creationId="{0F334DEA-6781-AD62-29F2-794D585108D4}"/>
          </ac:spMkLst>
        </pc:spChg>
        <pc:grpChg chg="del">
          <ac:chgData name="Etebari, Behrooz@DWR" userId="fa681d56-77bd-4917-ba17-b5c1051dcc4a" providerId="ADAL" clId="{3BFCFCA5-E85D-43A1-9DE3-9F7EAAB808F3}" dt="2024-10-21T18:34:34.144" v="360" actId="478"/>
          <ac:grpSpMkLst>
            <pc:docMk/>
            <pc:sldMk cId="3743643802" sldId="606"/>
            <ac:grpSpMk id="9" creationId="{E7EB9DBE-250B-4416-DCA5-A70F28C7FDF9}"/>
          </ac:grpSpMkLst>
        </pc:grpChg>
        <pc:picChg chg="add del mod">
          <ac:chgData name="Etebari, Behrooz@DWR" userId="fa681d56-77bd-4917-ba17-b5c1051dcc4a" providerId="ADAL" clId="{3BFCFCA5-E85D-43A1-9DE3-9F7EAAB808F3}" dt="2024-10-23T16:54:53.305" v="605" actId="478"/>
          <ac:picMkLst>
            <pc:docMk/>
            <pc:sldMk cId="3743643802" sldId="606"/>
            <ac:picMk id="3" creationId="{BF054BCE-0461-19F6-86CD-5B2DFE1D14D1}"/>
          </ac:picMkLst>
        </pc:picChg>
        <pc:picChg chg="add del mod">
          <ac:chgData name="Etebari, Behrooz@DWR" userId="fa681d56-77bd-4917-ba17-b5c1051dcc4a" providerId="ADAL" clId="{3BFCFCA5-E85D-43A1-9DE3-9F7EAAB808F3}" dt="2024-10-23T16:54:49.092" v="602" actId="478"/>
          <ac:picMkLst>
            <pc:docMk/>
            <pc:sldMk cId="3743643802" sldId="606"/>
            <ac:picMk id="6" creationId="{F798EF94-FA06-29D1-E938-FADB89CF8AEA}"/>
          </ac:picMkLst>
        </pc:picChg>
        <pc:picChg chg="add mod">
          <ac:chgData name="Etebari, Behrooz@DWR" userId="fa681d56-77bd-4917-ba17-b5c1051dcc4a" providerId="ADAL" clId="{3BFCFCA5-E85D-43A1-9DE3-9F7EAAB808F3}" dt="2024-10-23T16:55:27.844" v="607" actId="1076"/>
          <ac:picMkLst>
            <pc:docMk/>
            <pc:sldMk cId="3743643802" sldId="606"/>
            <ac:picMk id="8" creationId="{C015A069-B4C9-D3A2-5D92-7D1787D46E33}"/>
          </ac:picMkLst>
        </pc:picChg>
        <pc:picChg chg="add mod">
          <ac:chgData name="Etebari, Behrooz@DWR" userId="fa681d56-77bd-4917-ba17-b5c1051dcc4a" providerId="ADAL" clId="{3BFCFCA5-E85D-43A1-9DE3-9F7EAAB808F3}" dt="2024-10-23T16:55:30.970" v="609" actId="1076"/>
          <ac:picMkLst>
            <pc:docMk/>
            <pc:sldMk cId="3743643802" sldId="606"/>
            <ac:picMk id="10" creationId="{0ED27EDA-B263-2358-92A6-BF38431FE56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4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0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6760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851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127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0633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423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1764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777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644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265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01671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E6433C-ABCD-F174-56E5-2A7123DAB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17433FE-29E9-7280-5CEC-C57950833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99DD06A4-96BC-2516-58B4-17067FA3A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22EB5D3-31BE-8D91-BF71-16EDAAACD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04BFBC-E79B-CC39-CB6B-41024CA17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F72E71C5-5D73-07D9-404F-469FB76C4E98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1D15D998-3392-95DD-515B-F08A46D5A7BB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36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029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534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462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965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283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31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604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86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671" r:id="rId19"/>
    <p:sldLayoutId id="2147483668" r:id="rId20"/>
    <p:sldLayoutId id="2147483669" r:id="rId2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qtesolv.com/aquifer-tests/aquifer_properties.ht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58" y="829047"/>
            <a:ext cx="10165491" cy="3240445"/>
          </a:xfrm>
        </p:spPr>
        <p:txBody>
          <a:bodyPr/>
          <a:lstStyle/>
          <a:p>
            <a:pPr algn="ctr"/>
            <a:r>
              <a:rPr lang="en-US" sz="7200" dirty="0"/>
              <a:t>Updating C2VSimFG Aquifer parameters</a:t>
            </a:r>
            <a:br>
              <a:rPr lang="en-US" sz="7200" dirty="0"/>
            </a:br>
            <a:r>
              <a:rPr lang="en-US" sz="2400" b="0" i="0" dirty="0">
                <a:effectLst/>
                <a:latin typeface="Calibri" panose="020F0502020204030204" pitchFamily="34" charset="0"/>
              </a:rPr>
              <a:t>using well completion reports (OSWCR) and geophysical data (AEM) in the Central valley Basin</a:t>
            </a:r>
            <a:endParaRPr 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BAB85-9F91-5FAD-1BFE-EE7DA3789ABE}"/>
              </a:ext>
            </a:extLst>
          </p:cNvPr>
          <p:cNvSpPr txBox="1"/>
          <p:nvPr/>
        </p:nvSpPr>
        <p:spPr>
          <a:xfrm>
            <a:off x="6633518" y="4996735"/>
            <a:ext cx="5064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Behrooz Etebari; MS; PG</a:t>
            </a:r>
          </a:p>
          <a:p>
            <a:r>
              <a:rPr lang="en-US" sz="3200" b="1" dirty="0" err="1">
                <a:solidFill>
                  <a:srgbClr val="FFFF00"/>
                </a:solidFill>
              </a:rPr>
              <a:t>Thi</a:t>
            </a:r>
            <a:r>
              <a:rPr lang="en-US" sz="3200" b="1" dirty="0">
                <a:solidFill>
                  <a:srgbClr val="FFFF00"/>
                </a:solidFill>
              </a:rPr>
              <a:t> Pham; GIT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 11/15/2024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504D3-03D8-702D-731E-9CCF4E37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59821"/>
            <a:ext cx="2048389" cy="20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B5E3F-C007-B9A6-7ED8-4CDEFC2B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187" y="0"/>
            <a:ext cx="834059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A1BC14-A092-25F8-7871-A14E6520AA0C}"/>
              </a:ext>
            </a:extLst>
          </p:cNvPr>
          <p:cNvSpPr txBox="1"/>
          <p:nvPr/>
        </p:nvSpPr>
        <p:spPr>
          <a:xfrm>
            <a:off x="255373" y="2652584"/>
            <a:ext cx="26113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Methodology</a:t>
            </a:r>
            <a:r>
              <a:rPr lang="en-US" sz="2400" dirty="0"/>
              <a:t> to condition model nodes(</a:t>
            </a:r>
            <a:r>
              <a:rPr lang="en-US" sz="2400" b="1" dirty="0">
                <a:solidFill>
                  <a:srgbClr val="002060"/>
                </a:solidFill>
              </a:rPr>
              <a:t>Layer 1; C2VSimFG1.5</a:t>
            </a:r>
            <a:r>
              <a:rPr lang="en-US" sz="2400" dirty="0"/>
              <a:t>) with new analyzed </a:t>
            </a:r>
            <a:r>
              <a:rPr lang="en-US" sz="2400" dirty="0" err="1"/>
              <a:t>Kxy</a:t>
            </a:r>
            <a:r>
              <a:rPr lang="en-US" sz="24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84347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0"/>
    </mc:Choice>
    <mc:Fallback xmlns="">
      <p:transition spd="slow" advClick="0" advTm="4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196E-4292-948F-70D6-A372F473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34DEA-6781-AD62-29F2-794D585108D4}"/>
              </a:ext>
            </a:extLst>
          </p:cNvPr>
          <p:cNvSpPr txBox="1"/>
          <p:nvPr/>
        </p:nvSpPr>
        <p:spPr>
          <a:xfrm>
            <a:off x="172995" y="65902"/>
            <a:ext cx="11380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Average of Hydraulic Conductivity (</a:t>
            </a:r>
            <a:r>
              <a:rPr lang="en-US" sz="4400" b="1" dirty="0" err="1">
                <a:solidFill>
                  <a:schemeClr val="bg1"/>
                </a:solidFill>
              </a:rPr>
              <a:t>Kxy</a:t>
            </a:r>
            <a:r>
              <a:rPr lang="en-US" sz="4400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C2VSimFG Layer 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5A069-B4C9-D3A2-5D92-7D1787D4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80"/>
            <a:ext cx="12192000" cy="3626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D27EDA-B263-2358-92A6-BF38431F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2" y="5461878"/>
            <a:ext cx="11239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A67B95-2C1D-E4E9-65B4-320BCCFFFEB9}"/>
              </a:ext>
            </a:extLst>
          </p:cNvPr>
          <p:cNvSpPr txBox="1"/>
          <p:nvPr/>
        </p:nvSpPr>
        <p:spPr>
          <a:xfrm>
            <a:off x="1285155" y="4919928"/>
            <a:ext cx="8334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Tools on GitHub </a:t>
            </a:r>
            <a:r>
              <a:rPr lang="en-US" dirty="0"/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https://github.com/BehroozEtebari-DWR/Well_logs2Aquifer_Params</a:t>
            </a:r>
          </a:p>
          <a:p>
            <a:r>
              <a:rPr lang="en-US" b="1" dirty="0">
                <a:solidFill>
                  <a:srgbClr val="002060"/>
                </a:solidFill>
              </a:rPr>
              <a:t>https://github.com/BehroozEtebari-DWR/SpecificCapacity2Transmissivity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446CE-7889-F709-45BA-951429BE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17" y="361305"/>
            <a:ext cx="5284850" cy="3765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BA4E7-7287-7A76-0D89-FAE6267D4967}"/>
              </a:ext>
            </a:extLst>
          </p:cNvPr>
          <p:cNvSpPr txBox="1"/>
          <p:nvPr/>
        </p:nvSpPr>
        <p:spPr>
          <a:xfrm>
            <a:off x="3405791" y="4273943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</a:rPr>
              <a:t>behrooz.etebari@water.ca.gov</a:t>
            </a:r>
          </a:p>
          <a:p>
            <a:r>
              <a:rPr lang="en-US" dirty="0"/>
              <a:t>(916) 281- 8346</a:t>
            </a:r>
          </a:p>
        </p:txBody>
      </p:sp>
    </p:spTree>
    <p:extLst>
      <p:ext uri="{BB962C8B-B14F-4D97-AF65-F5344CB8AC3E}">
        <p14:creationId xmlns:p14="http://schemas.microsoft.com/office/powerpoint/2010/main" val="17914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7801-2CBE-4352-B701-9C0F726D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48" y="59907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FFFF00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E639-4983-D6A6-634F-AA42EDA9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05" y="2586681"/>
            <a:ext cx="11623589" cy="2365175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Update C2vSimFG aquifer Parameters with </a:t>
            </a:r>
            <a:r>
              <a:rPr lang="en-US" sz="3200" b="1" dirty="0">
                <a:solidFill>
                  <a:schemeClr val="bg1"/>
                </a:solidFill>
              </a:rPr>
              <a:t>New data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Any change in the </a:t>
            </a:r>
            <a:r>
              <a:rPr lang="en-US" sz="3200" b="1" dirty="0">
                <a:solidFill>
                  <a:schemeClr val="bg1"/>
                </a:solidFill>
              </a:rPr>
              <a:t>model thickness</a:t>
            </a:r>
            <a:r>
              <a:rPr lang="en-US" sz="3200" dirty="0">
                <a:solidFill>
                  <a:schemeClr val="bg1"/>
                </a:solidFill>
              </a:rPr>
              <a:t>= new estimates of aquifer parameters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Calibrate the model with </a:t>
            </a:r>
            <a:r>
              <a:rPr lang="en-US" sz="3200" b="1" dirty="0">
                <a:solidFill>
                  <a:srgbClr val="FFFF00"/>
                </a:solidFill>
              </a:rPr>
              <a:t>multiple realizations </a:t>
            </a:r>
            <a:r>
              <a:rPr lang="en-US" sz="3200" dirty="0">
                <a:solidFill>
                  <a:schemeClr val="bg1"/>
                </a:solidFill>
              </a:rPr>
              <a:t>of aquifer parameters from input data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using python coding &amp;  ArcGIS Pro tools(geostatistical methods)</a:t>
            </a:r>
          </a:p>
        </p:txBody>
      </p:sp>
    </p:spTree>
    <p:extLst>
      <p:ext uri="{BB962C8B-B14F-4D97-AF65-F5344CB8AC3E}">
        <p14:creationId xmlns:p14="http://schemas.microsoft.com/office/powerpoint/2010/main" val="70239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CED4B47-0F15-8E09-6227-5872FF198E41}"/>
              </a:ext>
            </a:extLst>
          </p:cNvPr>
          <p:cNvGrpSpPr/>
          <p:nvPr/>
        </p:nvGrpSpPr>
        <p:grpSpPr>
          <a:xfrm>
            <a:off x="0" y="1127234"/>
            <a:ext cx="10270826" cy="4819650"/>
            <a:chOff x="-54328" y="1127234"/>
            <a:chExt cx="10325154" cy="48196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A45B81-C250-CD5B-7E32-4CAD5E61CDAD}"/>
                </a:ext>
              </a:extLst>
            </p:cNvPr>
            <p:cNvSpPr/>
            <p:nvPr/>
          </p:nvSpPr>
          <p:spPr>
            <a:xfrm>
              <a:off x="-54328" y="1127234"/>
              <a:ext cx="10274333" cy="481965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4E97822-BBCE-B7BA-9E22-7234D90ED84E}"/>
                </a:ext>
              </a:extLst>
            </p:cNvPr>
            <p:cNvSpPr/>
            <p:nvPr/>
          </p:nvSpPr>
          <p:spPr>
            <a:xfrm>
              <a:off x="408372" y="1340528"/>
              <a:ext cx="2218040" cy="92327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OPEN DATA</a:t>
              </a:r>
              <a:r>
                <a:rPr lang="en-US" sz="1800" dirty="0"/>
                <a:t>/</a:t>
              </a:r>
              <a:r>
                <a:rPr lang="en-US" sz="2400" dirty="0"/>
                <a:t>OSWCR</a:t>
              </a:r>
              <a:endParaRPr 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DCBEEA9-8C36-392D-39F8-01933386E605}"/>
                </a:ext>
              </a:extLst>
            </p:cNvPr>
            <p:cNvSpPr/>
            <p:nvPr/>
          </p:nvSpPr>
          <p:spPr>
            <a:xfrm>
              <a:off x="2789068" y="1322773"/>
              <a:ext cx="2166152" cy="118976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OPEN DATA/</a:t>
              </a:r>
              <a:r>
                <a:rPr lang="en-US" dirty="0"/>
                <a:t>Ramboll</a:t>
              </a:r>
              <a:r>
                <a:rPr lang="en-US" sz="1800" dirty="0"/>
                <a:t> </a:t>
              </a:r>
              <a:r>
                <a:rPr lang="en-US" sz="2000" b="1" dirty="0"/>
                <a:t> </a:t>
              </a:r>
              <a:r>
                <a:rPr lang="en-US" sz="1800" dirty="0"/>
                <a:t>well completion reports</a:t>
              </a:r>
              <a:endParaRPr 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391BE37-3E05-D68E-3C6B-F574672FC738}"/>
                </a:ext>
              </a:extLst>
            </p:cNvPr>
            <p:cNvSpPr/>
            <p:nvPr/>
          </p:nvSpPr>
          <p:spPr>
            <a:xfrm>
              <a:off x="8572875" y="1340527"/>
              <a:ext cx="1565424" cy="92327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AEM coarse Fractions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A655A9B-1D80-A3FF-060B-848979862EE9}"/>
                </a:ext>
              </a:extLst>
            </p:cNvPr>
            <p:cNvSpPr/>
            <p:nvPr/>
          </p:nvSpPr>
          <p:spPr>
            <a:xfrm>
              <a:off x="408372" y="2398450"/>
              <a:ext cx="2009312" cy="584447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Geologic Logs Free Form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B1F92DF-F01B-D846-0E76-1ADC73D6016E}"/>
                </a:ext>
              </a:extLst>
            </p:cNvPr>
            <p:cNvSpPr/>
            <p:nvPr/>
          </p:nvSpPr>
          <p:spPr>
            <a:xfrm>
              <a:off x="5055096" y="1528657"/>
              <a:ext cx="1563209" cy="7780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SVSim</a:t>
              </a:r>
              <a:endParaRPr lang="en-US" sz="28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4C3FFB6-2169-0B27-EE8F-E7CC54EF1914}"/>
                </a:ext>
              </a:extLst>
            </p:cNvPr>
            <p:cNvSpPr/>
            <p:nvPr/>
          </p:nvSpPr>
          <p:spPr>
            <a:xfrm>
              <a:off x="6647573" y="1528657"/>
              <a:ext cx="1843596" cy="64585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C2VSimFG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63B20D-905E-560F-4E55-8AB639F9CA0B}"/>
                </a:ext>
              </a:extLst>
            </p:cNvPr>
            <p:cNvSpPr/>
            <p:nvPr/>
          </p:nvSpPr>
          <p:spPr>
            <a:xfrm>
              <a:off x="408372" y="3117541"/>
              <a:ext cx="2098344" cy="584447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Geologic Logs Quick Pick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0691D92-D489-E47A-7DCD-A0C7229A649A}"/>
                </a:ext>
              </a:extLst>
            </p:cNvPr>
            <p:cNvSpPr/>
            <p:nvPr/>
          </p:nvSpPr>
          <p:spPr>
            <a:xfrm>
              <a:off x="408371" y="3836632"/>
              <a:ext cx="2098345" cy="719091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Geologic Logs </a:t>
              </a:r>
              <a:r>
                <a:rPr lang="en-US" sz="1800" dirty="0"/>
                <a:t>USCS/ASTM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DFFA18-39DA-9AFA-F281-643DE9FE93B8}"/>
                </a:ext>
              </a:extLst>
            </p:cNvPr>
            <p:cNvSpPr/>
            <p:nvPr/>
          </p:nvSpPr>
          <p:spPr>
            <a:xfrm>
              <a:off x="408372" y="4690367"/>
              <a:ext cx="2098344" cy="599152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Geologic Logs General Lithology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E058AC-E82F-6D3F-B90B-D4B2B4200997}"/>
                </a:ext>
              </a:extLst>
            </p:cNvPr>
            <p:cNvSpPr/>
            <p:nvPr/>
          </p:nvSpPr>
          <p:spPr>
            <a:xfrm>
              <a:off x="8572875" y="3117540"/>
              <a:ext cx="1697951" cy="12022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Shallow to medium</a:t>
              </a:r>
            </a:p>
            <a:p>
              <a:pPr algn="ctr"/>
              <a:r>
                <a:rPr lang="en-US" dirty="0"/>
                <a:t>Max 1200’bGS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6047BE5-5E3F-B93A-AAEE-8918E86E9C93}"/>
              </a:ext>
            </a:extLst>
          </p:cNvPr>
          <p:cNvSpPr/>
          <p:nvPr/>
        </p:nvSpPr>
        <p:spPr>
          <a:xfrm>
            <a:off x="1902940" y="38777"/>
            <a:ext cx="5469925" cy="953813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Well Completion Reports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6F73A2-E880-4CBA-824F-E899B51CE1F6}"/>
              </a:ext>
            </a:extLst>
          </p:cNvPr>
          <p:cNvSpPr/>
          <p:nvPr/>
        </p:nvSpPr>
        <p:spPr>
          <a:xfrm>
            <a:off x="8735948" y="221939"/>
            <a:ext cx="2804701" cy="75552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Geophysical surveys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9CF0F7-249F-9138-A2AF-81B0B906AC48}"/>
              </a:ext>
            </a:extLst>
          </p:cNvPr>
          <p:cNvSpPr/>
          <p:nvPr/>
        </p:nvSpPr>
        <p:spPr>
          <a:xfrm>
            <a:off x="10396495" y="1340527"/>
            <a:ext cx="1565424" cy="9232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E-Logs</a:t>
            </a:r>
          </a:p>
          <a:p>
            <a:pPr algn="ctr"/>
            <a:r>
              <a:rPr lang="en-US" dirty="0"/>
              <a:t>(</a:t>
            </a:r>
            <a:r>
              <a:rPr lang="en-US" sz="1800" dirty="0" err="1"/>
              <a:t>CalGEM</a:t>
            </a:r>
            <a:r>
              <a:rPr lang="en-US" sz="18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65C7AF-386B-DA47-A44A-7AAC1D0FA47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179207" y="2263805"/>
            <a:ext cx="0" cy="174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E04E1F-FC81-ED97-A723-796275308F96}"/>
              </a:ext>
            </a:extLst>
          </p:cNvPr>
          <p:cNvSpPr/>
          <p:nvPr/>
        </p:nvSpPr>
        <p:spPr>
          <a:xfrm>
            <a:off x="10503664" y="4005682"/>
            <a:ext cx="1567748" cy="11770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enough 50’ bGS-10,000’bGS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F2AF60-66EE-D57C-5356-C3E69B4ABCCD}"/>
              </a:ext>
            </a:extLst>
          </p:cNvPr>
          <p:cNvCxnSpPr>
            <a:cxnSpLocks/>
          </p:cNvCxnSpPr>
          <p:nvPr/>
        </p:nvCxnSpPr>
        <p:spPr>
          <a:xfrm>
            <a:off x="9355587" y="2263805"/>
            <a:ext cx="0" cy="85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9CA6776E-8D35-F26B-6437-E064E2B3E396}"/>
              </a:ext>
            </a:extLst>
          </p:cNvPr>
          <p:cNvSpPr/>
          <p:nvPr/>
        </p:nvSpPr>
        <p:spPr>
          <a:xfrm>
            <a:off x="238126" y="2638425"/>
            <a:ext cx="170246" cy="227647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08DED3-C69C-E289-56DD-FD5D6D908C3C}"/>
              </a:ext>
            </a:extLst>
          </p:cNvPr>
          <p:cNvSpPr/>
          <p:nvPr/>
        </p:nvSpPr>
        <p:spPr>
          <a:xfrm>
            <a:off x="10503664" y="5771225"/>
            <a:ext cx="1458255" cy="958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tif</a:t>
            </a:r>
            <a:r>
              <a:rPr lang="en-US" dirty="0"/>
              <a:t> files/Need digitization</a:t>
            </a:r>
          </a:p>
        </p:txBody>
      </p:sp>
    </p:spTree>
    <p:extLst>
      <p:ext uri="{BB962C8B-B14F-4D97-AF65-F5344CB8AC3E}">
        <p14:creationId xmlns:p14="http://schemas.microsoft.com/office/powerpoint/2010/main" val="12110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04FB9-4749-03E6-A8AD-A044DAC7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188"/>
            <a:ext cx="6598508" cy="2008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967F08-B85E-EDA1-38C6-613B469BC499}"/>
              </a:ext>
            </a:extLst>
          </p:cNvPr>
          <p:cNvSpPr txBox="1"/>
          <p:nvPr/>
        </p:nvSpPr>
        <p:spPr>
          <a:xfrm>
            <a:off x="2024108" y="493857"/>
            <a:ext cx="884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FFFF00"/>
                </a:highlight>
              </a:rPr>
              <a:t>Ramboll newly Well completion reports</a:t>
            </a:r>
            <a:endParaRPr lang="en-US" sz="28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CBF58-5C8D-CC79-F363-ED6E696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47" y="3977390"/>
            <a:ext cx="8243235" cy="2386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0DA52-9E38-EFB8-E135-AA5E1A24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852" y="4071495"/>
            <a:ext cx="547402" cy="2292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A09A04-9473-4DF0-4651-1A39939E2F63}"/>
              </a:ext>
            </a:extLst>
          </p:cNvPr>
          <p:cNvSpPr txBox="1"/>
          <p:nvPr/>
        </p:nvSpPr>
        <p:spPr>
          <a:xfrm>
            <a:off x="3983510" y="3186036"/>
            <a:ext cx="719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Coarse Fraction points for AEM flight line</a:t>
            </a:r>
          </a:p>
        </p:txBody>
      </p:sp>
    </p:spTree>
    <p:extLst>
      <p:ext uri="{BB962C8B-B14F-4D97-AF65-F5344CB8AC3E}">
        <p14:creationId xmlns:p14="http://schemas.microsoft.com/office/powerpoint/2010/main" val="61272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380C09-3A78-E2DE-6908-D8976CBD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03B5-9A4F-4D64-8596-282BF1C4BD93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0472E8-3FA6-623C-592D-13E025945E03}"/>
              </a:ext>
            </a:extLst>
          </p:cNvPr>
          <p:cNvSpPr txBox="1">
            <a:spLocks/>
          </p:cNvSpPr>
          <p:nvPr/>
        </p:nvSpPr>
        <p:spPr>
          <a:xfrm>
            <a:off x="98854" y="48023"/>
            <a:ext cx="11763632" cy="85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WCRs and Geophysical Survey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A8BCAC-C3E6-59F1-5CE8-371A05419B1C}"/>
              </a:ext>
            </a:extLst>
          </p:cNvPr>
          <p:cNvSpPr txBox="1">
            <a:spLocks/>
          </p:cNvSpPr>
          <p:nvPr/>
        </p:nvSpPr>
        <p:spPr>
          <a:xfrm>
            <a:off x="849629" y="1057275"/>
            <a:ext cx="10780395" cy="540251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arenR"/>
            </a:pPr>
            <a:r>
              <a:rPr lang="en-US" sz="2800" b="1" dirty="0">
                <a:solidFill>
                  <a:schemeClr val="bg1"/>
                </a:solidFill>
              </a:rPr>
              <a:t>OPEN DATA/OSWCR :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23,633 Ag-Wells</a:t>
            </a:r>
          </a:p>
          <a:p>
            <a:pPr marL="749808" lvl="1" indent="-457200">
              <a:buFont typeface="+mj-lt"/>
              <a:buAutoNum type="alphaUcPeriod"/>
            </a:pPr>
            <a:r>
              <a:rPr lang="en-US" sz="2400" dirty="0" err="1"/>
              <a:t>GeologicLogs</a:t>
            </a:r>
            <a:r>
              <a:rPr lang="en-US" sz="2400" dirty="0"/>
              <a:t> Free Form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(21,412 Ag-wells)</a:t>
            </a:r>
          </a:p>
          <a:p>
            <a:pPr marL="749808" lvl="1" indent="-457200">
              <a:buFont typeface="+mj-lt"/>
              <a:buAutoNum type="alphaUcPeriod"/>
            </a:pPr>
            <a:r>
              <a:rPr lang="en-US" sz="2400" dirty="0" err="1"/>
              <a:t>GeologicLogs</a:t>
            </a:r>
            <a:r>
              <a:rPr lang="en-US" sz="2400" dirty="0"/>
              <a:t> Quick Pick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(1,772 Ag-wells)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749808" lvl="1" indent="-457200">
              <a:buFont typeface="+mj-lt"/>
              <a:buAutoNum type="alphaUcPeriod"/>
            </a:pPr>
            <a:r>
              <a:rPr lang="en-US" sz="2400" dirty="0" err="1"/>
              <a:t>GeologicLogs</a:t>
            </a:r>
            <a:r>
              <a:rPr lang="en-US" sz="2400" dirty="0"/>
              <a:t> USCS/ASTM D2488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(Ag-642 wells)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749808" lvl="1" indent="-457200">
              <a:buFont typeface="+mj-lt"/>
              <a:buAutoNum type="alphaUcPeriod"/>
            </a:pPr>
            <a:r>
              <a:rPr lang="en-US" sz="2400" dirty="0" err="1"/>
              <a:t>GeologicLogs</a:t>
            </a:r>
            <a:r>
              <a:rPr lang="en-US" sz="2400" dirty="0"/>
              <a:t> Generalized Lithology and …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(180 Ag-wells)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800" b="1" dirty="0">
                <a:solidFill>
                  <a:schemeClr val="bg1"/>
                </a:solidFill>
              </a:rPr>
              <a:t>OPEN DATA/Ramboll supporting WCRs: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16,908 Ag-Wells)</a:t>
            </a:r>
          </a:p>
          <a:p>
            <a:pPr marL="749808" lvl="1" indent="-457200">
              <a:buFont typeface="+mj-lt"/>
              <a:buAutoNum type="arabicParenR"/>
            </a:pPr>
            <a:r>
              <a:rPr lang="en-US" sz="2400" dirty="0"/>
              <a:t>Survey Area 4</a:t>
            </a:r>
          </a:p>
          <a:p>
            <a:pPr marL="749808" lvl="1" indent="-457200">
              <a:buFont typeface="+mj-lt"/>
              <a:buAutoNum type="arabicParenR"/>
            </a:pPr>
            <a:r>
              <a:rPr lang="en-US" sz="2400" dirty="0"/>
              <a:t>Survey Area 5</a:t>
            </a:r>
          </a:p>
          <a:p>
            <a:pPr marL="749808" lvl="1" indent="-457200">
              <a:buFont typeface="+mj-lt"/>
              <a:buAutoNum type="arabicParenR"/>
            </a:pPr>
            <a:r>
              <a:rPr lang="en-US" sz="2400" dirty="0"/>
              <a:t>Survey Area 6</a:t>
            </a:r>
          </a:p>
          <a:p>
            <a:pPr marL="749808" lvl="1" indent="-457200">
              <a:buFont typeface="+mj-lt"/>
              <a:buAutoNum type="arabicParenR"/>
            </a:pPr>
            <a:r>
              <a:rPr lang="en-US" sz="2400" dirty="0"/>
              <a:t>Survey Area 7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AEM coarse Fractions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(264,929 points;</a:t>
            </a:r>
            <a:r>
              <a:rPr lang="en-US" sz="1600" dirty="0"/>
              <a:t> = 6,867,907 records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800" dirty="0" err="1"/>
              <a:t>SVSim</a:t>
            </a:r>
            <a:r>
              <a:rPr lang="en-US" sz="2800" dirty="0"/>
              <a:t> Wells +Levees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(4,691Ag-Wells)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C2VSimFGV1.01 2015; (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10,469 Wells</a:t>
            </a:r>
            <a:r>
              <a:rPr lang="en-US" sz="2800" b="1" dirty="0">
                <a:solidFill>
                  <a:srgbClr val="FFFF00"/>
                </a:solidFill>
              </a:rPr>
              <a:t>; </a:t>
            </a:r>
            <a:r>
              <a:rPr lang="en-US" sz="1900" b="1" dirty="0">
                <a:solidFill>
                  <a:srgbClr val="FFFF00"/>
                </a:solidFill>
              </a:rPr>
              <a:t>original data is not available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DC088-EA57-49F0-A143-D98FFF8857BE}"/>
              </a:ext>
            </a:extLst>
          </p:cNvPr>
          <p:cNvSpPr txBox="1"/>
          <p:nvPr/>
        </p:nvSpPr>
        <p:spPr>
          <a:xfrm>
            <a:off x="2776151" y="6248400"/>
            <a:ext cx="663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Total new: 315,819</a:t>
            </a:r>
            <a:r>
              <a:rPr lang="en-US" sz="2800"/>
              <a:t>;</a:t>
            </a:r>
            <a:r>
              <a:rPr lang="en-US" sz="1800"/>
              <a:t> 8,032,131 </a:t>
            </a:r>
            <a:r>
              <a:rPr lang="en-US" sz="1800" dirty="0"/>
              <a:t>records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872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0790-C11E-F604-F87D-812F853F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26" y="-74141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Challenges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9C14-17E4-AB57-28DA-F9DA4724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92" y="1507525"/>
            <a:ext cx="10437339" cy="5181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consistency issues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Typos (</a:t>
            </a:r>
            <a:r>
              <a:rPr lang="en-US" sz="2400" dirty="0" err="1">
                <a:solidFill>
                  <a:schemeClr val="bg1"/>
                </a:solidFill>
              </a:rPr>
              <a:t>Clayy</a:t>
            </a:r>
            <a:r>
              <a:rPr lang="en-US" sz="2400" dirty="0">
                <a:solidFill>
                  <a:schemeClr val="bg1"/>
                </a:solidFill>
              </a:rPr>
              <a:t> , Chay, </a:t>
            </a:r>
            <a:r>
              <a:rPr lang="en-US" sz="2400" dirty="0" err="1">
                <a:solidFill>
                  <a:schemeClr val="bg1"/>
                </a:solidFill>
              </a:rPr>
              <a:t>shail</a:t>
            </a:r>
            <a:r>
              <a:rPr lang="en-US" sz="2400" dirty="0">
                <a:solidFill>
                  <a:schemeClr val="bg1"/>
                </a:solidFill>
              </a:rPr>
              <a:t> , Shist, </a:t>
            </a:r>
            <a:r>
              <a:rPr lang="en-US" sz="2400" dirty="0" err="1">
                <a:solidFill>
                  <a:schemeClr val="bg1"/>
                </a:solidFill>
              </a:rPr>
              <a:t>gravl</a:t>
            </a:r>
            <a:r>
              <a:rPr lang="en-US" sz="2400" dirty="0">
                <a:solidFill>
                  <a:schemeClr val="bg1"/>
                </a:solidFill>
              </a:rPr>
              <a:t> , </a:t>
            </a:r>
            <a:r>
              <a:rPr lang="en-US" sz="2400" dirty="0" err="1">
                <a:solidFill>
                  <a:schemeClr val="bg1"/>
                </a:solidFill>
              </a:rPr>
              <a:t>sanston</a:t>
            </a:r>
            <a:r>
              <a:rPr lang="en-US" sz="2400" dirty="0">
                <a:solidFill>
                  <a:schemeClr val="bg1"/>
                </a:solidFill>
              </a:rPr>
              <a:t> , dg, d/g, etc.)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Existing USCS classification with inaccurate names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Creating Key words based on USCS-ASTM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Data standardization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Multiple resources= multiple coding efforts = make them uniform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Mapping to new rock types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 SHLE, SDST, STST, VFRG, GRNT, BSLT, CONG, SCHT, META, IGNS, VOLC etc.</a:t>
            </a:r>
            <a:endParaRPr lang="en-US" sz="38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New columns for color and texture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SOIL</a:t>
            </a:r>
            <a:r>
              <a:rPr lang="en-US" sz="2100" dirty="0">
                <a:solidFill>
                  <a:schemeClr val="bg1"/>
                </a:solidFill>
              </a:rPr>
              <a:t> Description= new columns for Color and Texture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C3F07C-1812-C903-780E-20B525B76454}"/>
              </a:ext>
            </a:extLst>
          </p:cNvPr>
          <p:cNvGrpSpPr/>
          <p:nvPr/>
        </p:nvGrpSpPr>
        <p:grpSpPr>
          <a:xfrm>
            <a:off x="8519775" y="0"/>
            <a:ext cx="3191523" cy="6845975"/>
            <a:chOff x="8297353" y="-17412"/>
            <a:chExt cx="3191523" cy="68459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6930CF-4A75-96D9-26D7-7A0A55DEF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7353" y="3429000"/>
              <a:ext cx="3191523" cy="33995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C6B60F-1F75-04B8-693B-97BA95145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7353" y="-17412"/>
              <a:ext cx="3162119" cy="34464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B89BFCB-F384-8EC1-CB78-379EEE8A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3" y="681813"/>
            <a:ext cx="8179237" cy="52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4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2C32960-14D6-654D-9820-B0C5DD23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33" y="0"/>
            <a:ext cx="56251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B786A-3AAB-CA58-C59F-B1D9A3FD2588}"/>
              </a:ext>
            </a:extLst>
          </p:cNvPr>
          <p:cNvSpPr txBox="1"/>
          <p:nvPr/>
        </p:nvSpPr>
        <p:spPr>
          <a:xfrm>
            <a:off x="296562" y="2690336"/>
            <a:ext cx="4127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Hydraulic Properties; Aquifer Testing 101</a:t>
            </a:r>
            <a:r>
              <a:rPr lang="en-US" dirty="0"/>
              <a:t>:</a:t>
            </a:r>
          </a:p>
          <a:p>
            <a:br>
              <a:rPr lang="en-US" dirty="0"/>
            </a:br>
            <a:r>
              <a:rPr lang="en-US" b="1" i="0" dirty="0">
                <a:solidFill>
                  <a:srgbClr val="00008B"/>
                </a:solidFill>
                <a:effectLst/>
                <a:latin typeface="verdana" panose="020B0604030504040204" pitchFamily="34" charset="0"/>
              </a:rPr>
              <a:t>Representative Values of Hydraulic Properties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http://www.aqtesolv.com/aquifer-tests/aquifer_properties.htm</a:t>
            </a:r>
          </a:p>
        </p:txBody>
      </p:sp>
    </p:spTree>
    <p:extLst>
      <p:ext uri="{BB962C8B-B14F-4D97-AF65-F5344CB8AC3E}">
        <p14:creationId xmlns:p14="http://schemas.microsoft.com/office/powerpoint/2010/main" val="3626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E8BB7E-C35D-FF4C-63F1-84736DDCF8BC}"/>
              </a:ext>
            </a:extLst>
          </p:cNvPr>
          <p:cNvSpPr txBox="1"/>
          <p:nvPr/>
        </p:nvSpPr>
        <p:spPr>
          <a:xfrm>
            <a:off x="238897" y="420129"/>
            <a:ext cx="1170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One realization of Hydraulic Conductivity 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dirty="0" err="1">
                <a:solidFill>
                  <a:schemeClr val="bg1"/>
                </a:solidFill>
              </a:rPr>
              <a:t>Kxy</a:t>
            </a:r>
            <a:r>
              <a:rPr lang="en-US" sz="3600" dirty="0">
                <a:solidFill>
                  <a:schemeClr val="bg1"/>
                </a:solidFill>
              </a:rPr>
              <a:t>);  depth &lt;25’ </a:t>
            </a:r>
            <a:r>
              <a:rPr lang="en-US" sz="3600" dirty="0" err="1">
                <a:solidFill>
                  <a:schemeClr val="bg1"/>
                </a:solidFill>
              </a:rPr>
              <a:t>bGS</a:t>
            </a:r>
            <a:r>
              <a:rPr lang="en-US" sz="3600" dirty="0">
                <a:solidFill>
                  <a:schemeClr val="bg1"/>
                </a:solidFill>
              </a:rPr>
              <a:t>; units ft/d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E8A41-69CE-C722-99D3-371A77A4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225"/>
            <a:ext cx="12192000" cy="3495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A19F3-A290-60B3-8B69-FE21587E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06" y="5391150"/>
            <a:ext cx="1219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0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28b4eda-4284-4180-97a6-4649075b35d5" xsi:nil="true"/>
    <lcf76f155ced4ddcb4097134ff3c332f xmlns="9edbec50-bd3b-4941-93de-34d0373b143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3D60D1213B03478C35B6304082601C" ma:contentTypeVersion="16" ma:contentTypeDescription="Create a new document." ma:contentTypeScope="" ma:versionID="edebceec35a778314d3b1555c787c554">
  <xsd:schema xmlns:xsd="http://www.w3.org/2001/XMLSchema" xmlns:xs="http://www.w3.org/2001/XMLSchema" xmlns:p="http://schemas.microsoft.com/office/2006/metadata/properties" xmlns:ns2="9edbec50-bd3b-4941-93de-34d0373b143a" xmlns:ns3="428b4eda-4284-4180-97a6-4649075b35d5" targetNamespace="http://schemas.microsoft.com/office/2006/metadata/properties" ma:root="true" ma:fieldsID="51516542a36e9e42678fd91fab00876b" ns2:_="" ns3:_="">
    <xsd:import namespace="9edbec50-bd3b-4941-93de-34d0373b143a"/>
    <xsd:import namespace="428b4eda-4284-4180-97a6-4649075b35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bec50-bd3b-4941-93de-34d0373b14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51b62a4-9796-44f9-b2a5-9cb121c108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8b4eda-4284-4180-97a6-4649075b35d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899dc03-f205-4ad0-80b2-f47569d78e2f}" ma:internalName="TaxCatchAll" ma:showField="CatchAllData" ma:web="428b4eda-4284-4180-97a6-4649075b35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98C35-9ECE-4425-BCBA-00E118C705CE}">
  <ds:schemaRefs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9edbec50-bd3b-4941-93de-34d0373b143a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28b4eda-4284-4180-97a6-4649075b35d5"/>
  </ds:schemaRefs>
</ds:datastoreItem>
</file>

<file path=customXml/itemProps2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4C31FA-8F5B-46F3-8098-7C63FDC121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dbec50-bd3b-4941-93de-34d0373b143a"/>
    <ds:schemaRef ds:uri="428b4eda-4284-4180-97a6-4649075b35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2385</TotalTime>
  <Words>469</Words>
  <Application>Microsoft Office PowerPoint</Application>
  <PresentationFormat>Widescreen</PresentationFormat>
  <Paragraphs>69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verdana</vt:lpstr>
      <vt:lpstr>Wingdings 3</vt:lpstr>
      <vt:lpstr>Slice</vt:lpstr>
      <vt:lpstr>Updating C2VSimFG Aquifer parameters using well completion reports (OSWCR) and geophysical data (AEM) in the Central valley Basin</vt:lpstr>
      <vt:lpstr>Objectives</vt:lpstr>
      <vt:lpstr>PowerPoint Presentation</vt:lpstr>
      <vt:lpstr>PowerPoint Presentation</vt:lpstr>
      <vt:lpstr>PowerPoint Presentation</vt:lpstr>
      <vt:lpstr>Challenges Encountered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State of California - DWR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Etebari, Behrooz@DWR</dc:creator>
  <cp:lastModifiedBy>Etebari, Behrooz@DWR</cp:lastModifiedBy>
  <cp:revision>1</cp:revision>
  <dcterms:created xsi:type="dcterms:W3CDTF">2024-09-19T16:14:10Z</dcterms:created>
  <dcterms:modified xsi:type="dcterms:W3CDTF">2024-10-23T16:55:36Z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0x010100AD3D60D1213B03478C35B6304082601C</vt:lpwstr>
  </property>
  <property fmtid="{D5CDD505-2E9C-101B-9397-08002B2CF9AE}" pid="3" name="MediaServiceImageTags">
    <vt:lpwstr/>
  </property>
</Properties>
</file>